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90"/>
  </p:notesMasterIdLst>
  <p:sldIdLst>
    <p:sldId id="348" r:id="rId4"/>
    <p:sldId id="342" r:id="rId5"/>
    <p:sldId id="343" r:id="rId6"/>
    <p:sldId id="352" r:id="rId7"/>
    <p:sldId id="260" r:id="rId8"/>
    <p:sldId id="353" r:id="rId9"/>
    <p:sldId id="259" r:id="rId10"/>
    <p:sldId id="326" r:id="rId11"/>
    <p:sldId id="354" r:id="rId12"/>
    <p:sldId id="298" r:id="rId13"/>
    <p:sldId id="355" r:id="rId14"/>
    <p:sldId id="322" r:id="rId15"/>
    <p:sldId id="356" r:id="rId16"/>
    <p:sldId id="358" r:id="rId17"/>
    <p:sldId id="359" r:id="rId18"/>
    <p:sldId id="360" r:id="rId19"/>
    <p:sldId id="361" r:id="rId20"/>
    <p:sldId id="362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5" r:id="rId42"/>
    <p:sldId id="384" r:id="rId43"/>
    <p:sldId id="386" r:id="rId44"/>
    <p:sldId id="387" r:id="rId45"/>
    <p:sldId id="389" r:id="rId46"/>
    <p:sldId id="391" r:id="rId47"/>
    <p:sldId id="392" r:id="rId48"/>
    <p:sldId id="346" r:id="rId49"/>
    <p:sldId id="357" r:id="rId50"/>
    <p:sldId id="308" r:id="rId51"/>
    <p:sldId id="307" r:id="rId52"/>
    <p:sldId id="300" r:id="rId53"/>
    <p:sldId id="310" r:id="rId54"/>
    <p:sldId id="311" r:id="rId55"/>
    <p:sldId id="312" r:id="rId56"/>
    <p:sldId id="313" r:id="rId57"/>
    <p:sldId id="349" r:id="rId58"/>
    <p:sldId id="315" r:id="rId59"/>
    <p:sldId id="316" r:id="rId60"/>
    <p:sldId id="317" r:id="rId61"/>
    <p:sldId id="318" r:id="rId62"/>
    <p:sldId id="331" r:id="rId63"/>
    <p:sldId id="321" r:id="rId64"/>
    <p:sldId id="309" r:id="rId65"/>
    <p:sldId id="323" r:id="rId66"/>
    <p:sldId id="324" r:id="rId67"/>
    <p:sldId id="325" r:id="rId68"/>
    <p:sldId id="350" r:id="rId69"/>
    <p:sldId id="327" r:id="rId70"/>
    <p:sldId id="328" r:id="rId71"/>
    <p:sldId id="329" r:id="rId72"/>
    <p:sldId id="319" r:id="rId73"/>
    <p:sldId id="330" r:id="rId74"/>
    <p:sldId id="351" r:id="rId75"/>
    <p:sldId id="333" r:id="rId76"/>
    <p:sldId id="336" r:id="rId77"/>
    <p:sldId id="335" r:id="rId78"/>
    <p:sldId id="334" r:id="rId79"/>
    <p:sldId id="337" r:id="rId80"/>
    <p:sldId id="338" r:id="rId81"/>
    <p:sldId id="339" r:id="rId82"/>
    <p:sldId id="340" r:id="rId83"/>
    <p:sldId id="299" r:id="rId84"/>
    <p:sldId id="302" r:id="rId85"/>
    <p:sldId id="303" r:id="rId86"/>
    <p:sldId id="304" r:id="rId87"/>
    <p:sldId id="305" r:id="rId88"/>
    <p:sldId id="306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0-56CF-43E7-8BC5-E34E33D4CCD6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1-56CF-43E7-8BC5-E34E33D4CCD6}"/>
              </c:ext>
            </c:extLst>
          </c:dPt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CF-43E7-8BC5-E34E33D4CC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CF-43E7-8BC5-E34E33D4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9926016"/>
        <c:axId val="339928192"/>
      </c:lineChart>
      <c:catAx>
        <c:axId val="339926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39928192"/>
        <c:crosses val="autoZero"/>
        <c:auto val="1"/>
        <c:lblAlgn val="ctr"/>
        <c:lblOffset val="100"/>
        <c:noMultiLvlLbl val="0"/>
      </c:catAx>
      <c:valAx>
        <c:axId val="33992819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399260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ln w="31750" cap="rnd" cmpd="sng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31750" cap="rnd" cmpd="sng">
                <a:noFill/>
              </a:ln>
            </c:spPr>
            <c:extLst>
              <c:ext xmlns:c16="http://schemas.microsoft.com/office/drawing/2014/chart" uri="{C3380CC4-5D6E-409C-BE32-E72D297353CC}">
                <c16:uniqueId val="{00000001-0837-4CCF-8FD2-B6CBF5B561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31750" cap="rnd" cmpd="sng">
                <a:noFill/>
              </a:ln>
            </c:spPr>
            <c:extLst>
              <c:ext xmlns:c16="http://schemas.microsoft.com/office/drawing/2014/chart" uri="{C3380CC4-5D6E-409C-BE32-E72D297353CC}">
                <c16:uniqueId val="{00000003-0837-4CCF-8FD2-B6CBF5B561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31750" cap="rnd" cmpd="sng">
                <a:noFill/>
              </a:ln>
            </c:spPr>
            <c:extLst>
              <c:ext xmlns:c16="http://schemas.microsoft.com/office/drawing/2014/chart" uri="{C3380CC4-5D6E-409C-BE32-E72D297353CC}">
                <c16:uniqueId val="{00000005-0837-4CCF-8FD2-B6CBF5B5619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31750" cap="rnd" cmpd="sng">
                <a:noFill/>
              </a:ln>
            </c:spPr>
            <c:extLst>
              <c:ext xmlns:c16="http://schemas.microsoft.com/office/drawing/2014/chart" uri="{C3380CC4-5D6E-409C-BE32-E72D297353CC}">
                <c16:uniqueId val="{00000007-0837-4CCF-8FD2-B6CBF5B5619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31750" cap="rnd" cmpd="sng">
                <a:noFill/>
              </a:ln>
            </c:spPr>
            <c:extLst>
              <c:ext xmlns:c16="http://schemas.microsoft.com/office/drawing/2014/chart" uri="{C3380CC4-5D6E-409C-BE32-E72D297353CC}">
                <c16:uniqueId val="{00000009-0837-4CCF-8FD2-B6CBF5B56194}"/>
              </c:ext>
            </c:extLst>
          </c:dPt>
          <c:cat>
            <c:strRef>
              <c:f>Sheet1!$A$2:$A$6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60</c:v>
                </c:pt>
                <c:pt idx="3">
                  <c:v>80</c:v>
                </c:pt>
                <c:pt idx="4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37-4CCF-8FD2-B6CBF5B561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100"/>
        <c:axId val="179076480"/>
        <c:axId val="179086464"/>
      </c:barChart>
      <c:catAx>
        <c:axId val="179076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79086464"/>
        <c:crosses val="autoZero"/>
        <c:auto val="1"/>
        <c:lblAlgn val="ctr"/>
        <c:lblOffset val="100"/>
        <c:noMultiLvlLbl val="0"/>
      </c:catAx>
      <c:valAx>
        <c:axId val="1790864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79076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E59-4A0A-9A12-7AC081677E1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3E59-4A0A-9A12-7AC081677E1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E59-4A0A-9A12-7AC081677E1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E59-4A0A-9A12-7AC081677E1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962-47E5-88B6-B31D179EBDD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6962-47E5-88B6-B31D179EBDD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962-47E5-88B6-B31D179EBDD2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62-47E5-88B6-B31D179EBDD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20A-4463-8653-2801995EC55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20A-4463-8653-2801995EC55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20A-4463-8653-2801995EC55C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A-4463-8653-2801995EC55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6234-4C67-8CBD-B48384984AD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6234-4C67-8CBD-B48384984ADE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234-4C67-8CBD-B48384984ADE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234-4C67-8CBD-B48384984AD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9C09E7B9-ECB5-4564-A54A-1AE75A669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394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186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5">
            <a:extLst>
              <a:ext uri="{FF2B5EF4-FFF2-40B4-BE49-F238E27FC236}">
                <a16:creationId xmlns:a16="http://schemas.microsoft.com/office/drawing/2014/main" id="{97F0CAAE-5601-4B2F-921A-635F68D89BA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19739"/>
            <a:ext cx="5135893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Rectangle 36">
            <a:extLst>
              <a:ext uri="{FF2B5EF4-FFF2-40B4-BE49-F238E27FC236}">
                <a16:creationId xmlns:a16="http://schemas.microsoft.com/office/drawing/2014/main" id="{28737DE7-2B5D-44A3-B91F-FE28398FD26F}"/>
              </a:ext>
            </a:extLst>
          </p:cNvPr>
          <p:cNvSpPr/>
          <p:nvPr userDrawn="1"/>
        </p:nvSpPr>
        <p:spPr>
          <a:xfrm rot="10800000">
            <a:off x="5135893" y="1119739"/>
            <a:ext cx="4022165" cy="5529080"/>
          </a:xfrm>
          <a:prstGeom prst="round2SameRect">
            <a:avLst>
              <a:gd name="adj1" fmla="val 9014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7F9C3736-9439-44EE-ADA0-453F3ECE45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58060" y="1119739"/>
            <a:ext cx="3050616" cy="3749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288000" tIns="61200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CB937042-A18E-491E-9E94-BCC8F7C528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90441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79655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46128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-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3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95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78" r:id="rId4"/>
    <p:sldLayoutId id="2147483680" r:id="rId5"/>
    <p:sldLayoutId id="2147483674" r:id="rId6"/>
    <p:sldLayoutId id="2147483681" r:id="rId7"/>
    <p:sldLayoutId id="2147483691" r:id="rId8"/>
    <p:sldLayoutId id="2147483682" r:id="rId9"/>
    <p:sldLayoutId id="2147483692" r:id="rId10"/>
    <p:sldLayoutId id="2147483683" r:id="rId11"/>
    <p:sldLayoutId id="2147483693" r:id="rId12"/>
    <p:sldLayoutId id="2147483684" r:id="rId13"/>
    <p:sldLayoutId id="2147483695" r:id="rId14"/>
    <p:sldLayoutId id="2147483685" r:id="rId15"/>
    <p:sldLayoutId id="2147483694" r:id="rId16"/>
    <p:sldLayoutId id="2147483696" r:id="rId17"/>
    <p:sldLayoutId id="2147483687" r:id="rId18"/>
    <p:sldLayoutId id="214748368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345312" y="246690"/>
            <a:ext cx="55013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Nhóm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: Covid21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614312" y="1494762"/>
            <a:ext cx="7408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Đề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tài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: Web </a:t>
            </a:r>
            <a:r>
              <a:rPr lang="en-US" altLang="ko-KR" sz="3600" b="1" dirty="0" err="1">
                <a:solidFill>
                  <a:srgbClr val="FFC000"/>
                </a:solidFill>
                <a:cs typeface="Arial" pitchFamily="34" charset="0"/>
              </a:rPr>
              <a:t>k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inh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doanh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di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động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8334" y="2174841"/>
            <a:ext cx="711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982" y="2987475"/>
            <a:ext cx="368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Giản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viên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</a:t>
            </a:r>
            <a:r>
              <a:rPr lang="en-US" sz="2000" dirty="0" err="1" smtClean="0">
                <a:solidFill>
                  <a:schemeClr val="bg1"/>
                </a:solidFill>
              </a:rPr>
              <a:t>ữu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Trung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716" y="3818472"/>
            <a:ext cx="242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nhóm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Sỹ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Trương </a:t>
            </a:r>
            <a:r>
              <a:rPr lang="en-US" dirty="0" err="1" smtClean="0">
                <a:solidFill>
                  <a:schemeClr val="bg1"/>
                </a:solidFill>
              </a:rPr>
              <a:t>Gia</a:t>
            </a:r>
            <a:r>
              <a:rPr lang="en-US" dirty="0" smtClean="0">
                <a:solidFill>
                  <a:schemeClr val="bg1"/>
                </a:solidFill>
              </a:rPr>
              <a:t> Phú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Hoàng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2517" y="4030563"/>
            <a:ext cx="151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-1811063550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98108" y="4377267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-1811063541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98108" y="4693430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1811063443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716" y="34165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18DTHD5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313907" y="2608569"/>
            <a:ext cx="2141550" cy="3397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khoản</a:t>
            </a:r>
            <a:endParaRPr lang="en-US" b="1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094325" y="2936346"/>
            <a:ext cx="2196214" cy="4361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Xem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chỉnh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sửa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thông</a:t>
            </a:r>
            <a:r>
              <a:rPr lang="en-US" altLang="ko-KR" dirty="0" smtClean="0"/>
              <a:t> tin </a:t>
            </a:r>
            <a:r>
              <a:rPr lang="en-US" altLang="ko-KR" dirty="0" err="1" smtClean="0"/>
              <a:t>cá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nhân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4247976" y="5069755"/>
            <a:ext cx="2614337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ọc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006203" y="173209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6815237" y="173209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5151425" y="394046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8902717" y="2936346"/>
            <a:ext cx="2196000" cy="30355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Theo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xóa,hủy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E789B9DB-DB43-49AA-9EEB-212323AFB3AE}"/>
              </a:ext>
            </a:extLst>
          </p:cNvPr>
          <p:cNvSpPr txBox="1">
            <a:spLocks/>
          </p:cNvSpPr>
          <p:nvPr/>
        </p:nvSpPr>
        <p:spPr>
          <a:xfrm>
            <a:off x="7273732" y="5048540"/>
            <a:ext cx="2968332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ở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9627840" y="1732411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8380703" y="3934701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Client</a:t>
            </a:r>
            <a:endParaRPr lang="en-US" dirty="0"/>
          </a:p>
        </p:txBody>
      </p:sp>
      <p:pic>
        <p:nvPicPr>
          <p:cNvPr id="2054" name="Picture 6" descr="Using contextualised task lists to save tim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52" y="1902234"/>
            <a:ext cx="392961" cy="3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vg List Icon PNG Transparent Background, Free Download #1432 - FreeIcons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32" y="1930813"/>
            <a:ext cx="416370" cy="3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88523" y="2303894"/>
            <a:ext cx="3415657" cy="3378922"/>
            <a:chOff x="3544388" y="1380450"/>
            <a:chExt cx="5477691" cy="54776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88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2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2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152308" y="1854536"/>
            <a:ext cx="458614" cy="45029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541985" y="4103632"/>
            <a:ext cx="431827" cy="41030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5460355" y="4117548"/>
            <a:ext cx="189582" cy="4002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3428991" y="2889938"/>
            <a:ext cx="20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ký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muốn</a:t>
            </a:r>
            <a:r>
              <a:rPr lang="en-US" sz="1200" dirty="0"/>
              <a:t> </a:t>
            </a:r>
            <a:r>
              <a:rPr lang="en-US" sz="1200" dirty="0" err="1"/>
              <a:t>mua</a:t>
            </a:r>
            <a:r>
              <a:rPr lang="en-US" sz="1200" dirty="0"/>
              <a:t> </a:t>
            </a:r>
            <a:r>
              <a:rPr lang="en-US" sz="1200" dirty="0" err="1"/>
              <a:t>sắm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tuyến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410801" y="2603271"/>
            <a:ext cx="151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Thông</a:t>
            </a:r>
            <a:r>
              <a:rPr lang="en-US" sz="1200" b="1" dirty="0" smtClean="0"/>
              <a:t> tin </a:t>
            </a:r>
            <a:r>
              <a:rPr lang="en-US" sz="1200" b="1" dirty="0" err="1" smtClean="0"/>
              <a:t>cá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nhân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19072" y="2591408"/>
            <a:ext cx="9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Đơn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21966" y="4749285"/>
            <a:ext cx="86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Tìm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kiếm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0703" y="4749284"/>
            <a:ext cx="88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Giỏ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7344A23B-2389-4CFC-8920-E29843BE20B3}"/>
              </a:ext>
            </a:extLst>
          </p:cNvPr>
          <p:cNvSpPr txBox="1">
            <a:spLocks/>
          </p:cNvSpPr>
          <p:nvPr/>
        </p:nvSpPr>
        <p:spPr>
          <a:xfrm>
            <a:off x="38106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kê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810653" y="279021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/>
              <a:t>thu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B95429B3-42B3-4768-AA05-C38AFAC473FB}"/>
              </a:ext>
            </a:extLst>
          </p:cNvPr>
          <p:cNvSpPr txBox="1">
            <a:spLocks/>
          </p:cNvSpPr>
          <p:nvPr/>
        </p:nvSpPr>
        <p:spPr>
          <a:xfrm>
            <a:off x="658859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hàng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467692" y="2790218"/>
            <a:ext cx="251852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0AF043DF-EF64-43ED-B5C7-E4AE027B6426}"/>
              </a:ext>
            </a:extLst>
          </p:cNvPr>
          <p:cNvSpPr txBox="1">
            <a:spLocks/>
          </p:cNvSpPr>
          <p:nvPr/>
        </p:nvSpPr>
        <p:spPr>
          <a:xfrm>
            <a:off x="3788813" y="514398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3788813" y="542098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732A20EE-A290-4352-B2FC-872E9FD8D380}"/>
              </a:ext>
            </a:extLst>
          </p:cNvPr>
          <p:cNvSpPr txBox="1">
            <a:spLocks/>
          </p:cNvSpPr>
          <p:nvPr/>
        </p:nvSpPr>
        <p:spPr>
          <a:xfrm>
            <a:off x="658859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67CD0CAE-606B-4B22-843C-9CA80A2D3762}"/>
              </a:ext>
            </a:extLst>
          </p:cNvPr>
          <p:cNvSpPr txBox="1">
            <a:spLocks/>
          </p:cNvSpPr>
          <p:nvPr/>
        </p:nvSpPr>
        <p:spPr>
          <a:xfrm>
            <a:off x="6588593" y="5499347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530383" y="165882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7277233" y="165882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CA5B33DC-BC4E-4B5B-A803-44903B15A8F3}"/>
              </a:ext>
            </a:extLst>
          </p:cNvPr>
          <p:cNvSpPr/>
          <p:nvPr/>
        </p:nvSpPr>
        <p:spPr>
          <a:xfrm>
            <a:off x="7307859" y="4333696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4508543" y="4289598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FD4DEAD9-FFD6-48C0-B515-3D5EF888DCC5}"/>
              </a:ext>
            </a:extLst>
          </p:cNvPr>
          <p:cNvSpPr txBox="1">
            <a:spLocks/>
          </p:cNvSpPr>
          <p:nvPr/>
        </p:nvSpPr>
        <p:spPr>
          <a:xfrm>
            <a:off x="93043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9187834" y="2790218"/>
            <a:ext cx="263769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07" name="Text Placeholder 30">
            <a:extLst>
              <a:ext uri="{FF2B5EF4-FFF2-40B4-BE49-F238E27FC236}">
                <a16:creationId xmlns:a16="http://schemas.microsoft.com/office/drawing/2014/main" id="{8C115945-FFD9-43FB-BC68-996047FEC4EB}"/>
              </a:ext>
            </a:extLst>
          </p:cNvPr>
          <p:cNvSpPr txBox="1">
            <a:spLocks/>
          </p:cNvSpPr>
          <p:nvPr/>
        </p:nvSpPr>
        <p:spPr>
          <a:xfrm>
            <a:off x="938837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10024083" y="1658827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10107175" y="4337816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413047" y="712333"/>
            <a:ext cx="2373423" cy="5946007"/>
            <a:chOff x="1271316" y="565937"/>
            <a:chExt cx="2664296" cy="667471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136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140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1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42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3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4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138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0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1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Admin</a:t>
            </a:r>
            <a:endParaRPr lang="en-US" dirty="0"/>
          </a:p>
        </p:txBody>
      </p:sp>
      <p:sp>
        <p:nvSpPr>
          <p:cNvPr id="147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4700389" y="1860263"/>
            <a:ext cx="425526" cy="36043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9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7469643" y="1845445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0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4743314" y="4479405"/>
            <a:ext cx="284849" cy="3690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1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495897" y="4565338"/>
            <a:ext cx="378317" cy="34567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2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10279733" y="4556710"/>
            <a:ext cx="409275" cy="30836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4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223000" y="1862342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37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45"/>
          <p:cNvPicPr/>
          <p:nvPr/>
        </p:nvPicPr>
        <p:blipFill rotWithShape="1">
          <a:blip r:embed="rId2"/>
          <a:srcRect l="4228" r="1992"/>
          <a:stretch/>
        </p:blipFill>
        <p:spPr>
          <a:xfrm>
            <a:off x="1337650" y="1835681"/>
            <a:ext cx="8616462" cy="4941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Admin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/>
              <a:t>Client</a:t>
            </a:r>
            <a:endParaRPr lang="en-US" sz="1400" dirty="0"/>
          </a:p>
        </p:txBody>
      </p:sp>
      <p:pic>
        <p:nvPicPr>
          <p:cNvPr id="48" name="Picture 47"/>
          <p:cNvPicPr/>
          <p:nvPr/>
        </p:nvPicPr>
        <p:blipFill rotWithShape="1">
          <a:blip r:embed="rId2"/>
          <a:srcRect r="6821"/>
          <a:stretch/>
        </p:blipFill>
        <p:spPr>
          <a:xfrm>
            <a:off x="1277283" y="1714551"/>
            <a:ext cx="8101259" cy="50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17463"/>
            <a:ext cx="23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</p:txBody>
      </p:sp>
      <p:pic>
        <p:nvPicPr>
          <p:cNvPr id="49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7" y="1412276"/>
            <a:ext cx="6220498" cy="5099540"/>
          </a:xfrm>
          <a:prstGeom prst="rect">
            <a:avLst/>
          </a:prstGeom>
        </p:spPr>
      </p:pic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202E0DC6-FCBE-4A3E-A323-77E87D6796FD}"/>
              </a:ext>
            </a:extLst>
          </p:cNvPr>
          <p:cNvSpPr/>
          <p:nvPr/>
        </p:nvSpPr>
        <p:spPr>
          <a:xfrm>
            <a:off x="6999549" y="917463"/>
            <a:ext cx="4491998" cy="498585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rã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3" name="Rounded Rectangle 8"/>
          <p:cNvSpPr>
            <a:spLocks noChangeArrowheads="1"/>
          </p:cNvSpPr>
          <p:nvPr/>
        </p:nvSpPr>
        <p:spPr bwMode="auto">
          <a:xfrm>
            <a:off x="2007211" y="1737857"/>
            <a:ext cx="3429000" cy="4572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Covid21TSP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10"/>
          <p:cNvSpPr>
            <a:spLocks noChangeArrowheads="1"/>
          </p:cNvSpPr>
          <p:nvPr/>
        </p:nvSpPr>
        <p:spPr bwMode="auto">
          <a:xfrm>
            <a:off x="1679313" y="2738226"/>
            <a:ext cx="189547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14"/>
          <p:cNvSpPr>
            <a:spLocks noChangeArrowheads="1"/>
          </p:cNvSpPr>
          <p:nvPr/>
        </p:nvSpPr>
        <p:spPr bwMode="auto">
          <a:xfrm>
            <a:off x="4098663" y="2738226"/>
            <a:ext cx="183832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ounded Rectangle 15"/>
          <p:cNvSpPr>
            <a:spLocks noChangeArrowheads="1"/>
          </p:cNvSpPr>
          <p:nvPr/>
        </p:nvSpPr>
        <p:spPr bwMode="auto">
          <a:xfrm>
            <a:off x="1003038" y="3575955"/>
            <a:ext cx="2571750" cy="2517608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nhập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hnagf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tin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phầm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17"/>
          <p:cNvSpPr>
            <a:spLocks noChangeArrowheads="1"/>
          </p:cNvSpPr>
          <p:nvPr/>
        </p:nvSpPr>
        <p:spPr bwMode="auto">
          <a:xfrm>
            <a:off x="4098663" y="3575955"/>
            <a:ext cx="2663825" cy="271244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địa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hanghf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Hủy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Tìm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kiếm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Vote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sao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  <a:endCxn id="5" idx="0"/>
          </p:cNvCxnSpPr>
          <p:nvPr/>
        </p:nvCxnSpPr>
        <p:spPr>
          <a:xfrm>
            <a:off x="3721711" y="2195057"/>
            <a:ext cx="1296115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4" idx="0"/>
          </p:cNvCxnSpPr>
          <p:nvPr/>
        </p:nvCxnSpPr>
        <p:spPr>
          <a:xfrm flipH="1">
            <a:off x="2627051" y="2195057"/>
            <a:ext cx="1094660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8" idx="0"/>
          </p:cNvCxnSpPr>
          <p:nvPr/>
        </p:nvCxnSpPr>
        <p:spPr>
          <a:xfrm>
            <a:off x="5017826" y="3128751"/>
            <a:ext cx="412750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6" idx="0"/>
          </p:cNvCxnSpPr>
          <p:nvPr/>
        </p:nvCxnSpPr>
        <p:spPr>
          <a:xfrm flipH="1">
            <a:off x="2288913" y="3128751"/>
            <a:ext cx="338138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8089046" y="1253458"/>
            <a:ext cx="1947840" cy="3721787"/>
            <a:chOff x="3688167" y="3417317"/>
            <a:chExt cx="1152686" cy="2202466"/>
          </a:xfrm>
        </p:grpSpPr>
        <p:sp>
          <p:nvSpPr>
            <p:cNvPr id="26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8806418" y="2435224"/>
            <a:ext cx="1876235" cy="3354683"/>
            <a:chOff x="4170900" y="0"/>
            <a:chExt cx="3835079" cy="6857067"/>
          </a:xfrm>
        </p:grpSpPr>
        <p:sp>
          <p:nvSpPr>
            <p:cNvPr id="33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647" y="1252289"/>
            <a:ext cx="9005668" cy="56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762" y="1731808"/>
            <a:ext cx="314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7592" y="2118715"/>
            <a:ext cx="8034626" cy="45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sz="1600" dirty="0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883327" y="2091350"/>
            <a:ext cx="7954108" cy="46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9844" y="2100261"/>
            <a:ext cx="8059617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0130"/>
              </p:ext>
            </p:extLst>
          </p:nvPr>
        </p:nvGraphicFramePr>
        <p:xfrm>
          <a:off x="582246" y="2989383"/>
          <a:ext cx="5634894" cy="265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447">
                  <a:extLst>
                    <a:ext uri="{9D8B030D-6E8A-4147-A177-3AD203B41FA5}">
                      <a16:colId xmlns:a16="http://schemas.microsoft.com/office/drawing/2014/main" val="313239513"/>
                    </a:ext>
                  </a:extLst>
                </a:gridCol>
                <a:gridCol w="2817447">
                  <a:extLst>
                    <a:ext uri="{9D8B030D-6E8A-4147-A177-3AD203B41FA5}">
                      <a16:colId xmlns:a16="http://schemas.microsoft.com/office/drawing/2014/main" val="1823251150"/>
                    </a:ext>
                  </a:extLst>
                </a:gridCol>
              </a:tblGrid>
              <a:tr h="73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0053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Sỹ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Back-end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5326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Trương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</a:t>
                      </a:r>
                      <a:r>
                        <a:rPr lang="en-US" baseline="0" dirty="0" smtClean="0"/>
                        <a:t> Phú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Font</a:t>
                      </a:r>
                      <a:r>
                        <a:rPr lang="en-US" baseline="0" dirty="0" smtClean="0"/>
                        <a:t>-end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7779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Trí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519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98786" y="2286000"/>
            <a:ext cx="280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</a:t>
            </a:r>
            <a:r>
              <a:rPr lang="en-US" sz="2000" b="1" dirty="0" err="1" smtClean="0">
                <a:solidFill>
                  <a:schemeClr val="bg1"/>
                </a:solidFill>
              </a:rPr>
              <a:t>hân</a:t>
            </a:r>
            <a:r>
              <a:rPr lang="en-US" sz="2000" b="1" dirty="0" smtClean="0">
                <a:solidFill>
                  <a:schemeClr val="bg1"/>
                </a:solidFill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</a:rPr>
              <a:t>c</a:t>
            </a:r>
            <a:r>
              <a:rPr lang="en-US" sz="2000" b="1" dirty="0" err="1" smtClean="0">
                <a:solidFill>
                  <a:schemeClr val="bg1"/>
                </a:solidFill>
              </a:rPr>
              <a:t>ông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 err="1" smtClean="0">
                <a:solidFill>
                  <a:schemeClr val="bg1"/>
                </a:solidFill>
              </a:rPr>
              <a:t>việc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3" y="2100143"/>
            <a:ext cx="8192476" cy="4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913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4" y="2135430"/>
            <a:ext cx="8147539" cy="45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07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luận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0878" y="2118946"/>
            <a:ext cx="8176846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215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47" y="2135358"/>
            <a:ext cx="7998068" cy="4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7622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quàn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  <a:p>
            <a:pPr lvl="0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6239" y="2115649"/>
            <a:ext cx="8062546" cy="45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ký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0070" y="2138762"/>
            <a:ext cx="8290407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nhập</a:t>
            </a: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526" y="2200309"/>
            <a:ext cx="7965830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0684" y="2136531"/>
            <a:ext cx="7702061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5924" y="2101363"/>
            <a:ext cx="7783538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 smtClean="0"/>
              <a:t>phẩm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39" y="2298010"/>
            <a:ext cx="8093802" cy="43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/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4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4"/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4"/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4"/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4"/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 smtClean="0"/>
              <a:t>ngược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3572" y="2138762"/>
            <a:ext cx="8200528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3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 smtClean="0"/>
              <a:t>nhân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063" y="2200309"/>
            <a:ext cx="8258321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368" y="2200309"/>
            <a:ext cx="8440617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0270" y="2298010"/>
            <a:ext cx="8293492" cy="44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giõ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46" y="2200309"/>
            <a:ext cx="8185639" cy="45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7255" y="2200309"/>
            <a:ext cx="8159346" cy="45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Mail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gửi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9739" y="2200309"/>
            <a:ext cx="8003346" cy="44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8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phẫm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258" y="2106196"/>
            <a:ext cx="8123958" cy="46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53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mua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985" y="2200309"/>
            <a:ext cx="7950592" cy="44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pic>
        <p:nvPicPr>
          <p:cNvPr id="3074" name="Picture 2" descr="Quản lí dự án với Github, tại sao không? - Nero&amp;#39;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8" y="1325450"/>
            <a:ext cx="4293821" cy="24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ất tần tật các kiến thức về SQL server cho người mới tìm hiể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66955"/>
            <a:ext cx="3196510" cy="23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otstrap · The most popular HTML, CSS, and JS library in the worl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62" y="3584625"/>
            <a:ext cx="3055954" cy="30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hững lợi thế và tính năng tuyệt vời khi sử dụng Visual Studio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54" y="4057944"/>
            <a:ext cx="4860769" cy="27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5968" y="1525761"/>
            <a:ext cx="400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1.Mục </a:t>
            </a:r>
            <a:r>
              <a:rPr lang="en-US" sz="2400" b="1" dirty="0" err="1" smtClean="0"/>
              <a:t>đích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45968" y="2103092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51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36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32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3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pic>
        <p:nvPicPr>
          <p:cNvPr id="3082" name="Picture 10" descr="Tải Visual Studio 2019 Full Crack + Key Active Vĩnh Viễ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86" y="1785301"/>
            <a:ext cx="2875145" cy="19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tity framework là gì? Kiến thức tổng quan về Entity framework [202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50" y="4046490"/>
            <a:ext cx="3888129" cy="21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SP.NET MVC là gì &amp;amp; tại sao bạn nên sử dụng nó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2186449"/>
            <a:ext cx="3420764" cy="18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base Là Gì- Database Có Tầm Quan Trọng Như Thế Nào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4290646"/>
            <a:ext cx="3420764" cy="18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027" y="2177786"/>
            <a:ext cx="80570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/>
              <a:t>+ Web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endParaRPr lang="en-US" sz="1600" dirty="0"/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/>
              <a:t>load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/>
              <a:t>hosting </a:t>
            </a:r>
            <a:r>
              <a:rPr lang="en-US" sz="1600" dirty="0" err="1"/>
              <a:t>riêng</a:t>
            </a:r>
            <a:endParaRPr lang="en-US" sz="1600" dirty="0"/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,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cận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,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API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tỉnh</a:t>
            </a:r>
            <a:r>
              <a:rPr lang="en-US" sz="1600" dirty="0"/>
              <a:t>, </a:t>
            </a:r>
            <a:r>
              <a:rPr lang="en-US" sz="1600" dirty="0" err="1"/>
              <a:t>huyện</a:t>
            </a:r>
            <a:r>
              <a:rPr lang="en-US" sz="1600" dirty="0"/>
              <a:t>, </a:t>
            </a:r>
            <a:r>
              <a:rPr lang="en-US" sz="1600" dirty="0" err="1"/>
              <a:t>xã</a:t>
            </a:r>
            <a:r>
              <a:rPr lang="en-US" sz="1600" dirty="0"/>
              <a:t>,…</a:t>
            </a:r>
          </a:p>
          <a:p>
            <a:pPr lvl="1"/>
            <a:r>
              <a:rPr lang="en-US" sz="1600" dirty="0" smtClean="0"/>
              <a:t>+ Plugin </a:t>
            </a:r>
            <a:r>
              <a:rPr lang="en-US" sz="1600" dirty="0" err="1"/>
              <a:t>nhắn</a:t>
            </a:r>
            <a:r>
              <a:rPr lang="en-US" sz="1600" dirty="0"/>
              <a:t> tin </a:t>
            </a:r>
            <a:r>
              <a:rPr lang="en-US" sz="1600" dirty="0" err="1"/>
              <a:t>bằng</a:t>
            </a:r>
            <a:r>
              <a:rPr lang="en-US" sz="1600" dirty="0"/>
              <a:t> messenger</a:t>
            </a:r>
          </a:p>
          <a:p>
            <a:pPr lvl="1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hot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err="1" smtClean="0"/>
              <a:t>Ưu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D98B1-CF6A-45D3-88BD-73D049191F75}"/>
              </a:ext>
            </a:extLst>
          </p:cNvPr>
          <p:cNvGrpSpPr/>
          <p:nvPr/>
        </p:nvGrpSpPr>
        <p:grpSpPr>
          <a:xfrm>
            <a:off x="9006635" y="3713980"/>
            <a:ext cx="3185365" cy="2450498"/>
            <a:chOff x="706097" y="2133622"/>
            <a:chExt cx="5382876" cy="4141042"/>
          </a:xfrm>
        </p:grpSpPr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FC8C5E76-F91F-4D2D-B1DA-2A1F00443B0C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2FE287FE-8DDB-421A-BFAD-3699BA12B58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CAB8DF-D145-479B-96F4-AB64E0A39F6B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E3009D7-55DB-4E7D-AEF3-ECDA6D68618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1D7CE5C8-1A4E-422F-84A9-4630EBAA4F2F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3AD23836-F743-40D1-8F04-5DC7A4E9F1A8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5C59A75A-D84E-4807-88FC-34401F69C3A1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262B81CC-7643-4A43-B372-A2F4F276C1DF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5">
                <a:extLst>
                  <a:ext uri="{FF2B5EF4-FFF2-40B4-BE49-F238E27FC236}">
                    <a16:creationId xmlns:a16="http://schemas.microsoft.com/office/drawing/2014/main" id="{37B92258-ABB6-4104-BB07-989C43139145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6">
                <a:extLst>
                  <a:ext uri="{FF2B5EF4-FFF2-40B4-BE49-F238E27FC236}">
                    <a16:creationId xmlns:a16="http://schemas.microsoft.com/office/drawing/2014/main" id="{FECEA277-EA7E-432D-996F-0C9E82390E60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EE3145-E717-4E68-B268-A30CCFF984F5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BC5E968-EE23-4457-B16B-3A68933E8145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7F47B9A9-A8F5-49A5-84C5-0A32DEE386A5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B1433F7-B6F4-4A1B-B8FE-83C8F6B2BE88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13851293">
            <a:off x="11824184" y="-145321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841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- </a:t>
            </a:r>
            <a:r>
              <a:rPr lang="en-US" sz="1600" dirty="0" err="1"/>
              <a:t>Nhược</a:t>
            </a:r>
            <a:r>
              <a:rPr lang="en-US" sz="1600" dirty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/>
          <p:cNvSpPr/>
          <p:nvPr/>
        </p:nvSpPr>
        <p:spPr>
          <a:xfrm>
            <a:off x="1205724" y="2090890"/>
            <a:ext cx="6096000" cy="11560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+ </a:t>
            </a:r>
            <a:r>
              <a:rPr lang="en-US" sz="16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Bảo</a:t>
            </a:r>
            <a:r>
              <a:rPr lang="en-US" sz="16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mật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trang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web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cao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+ </a:t>
            </a:r>
            <a:r>
              <a:rPr lang="en-US" sz="1600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Chưa</a:t>
            </a:r>
            <a:r>
              <a:rPr lang="en-US" sz="16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sửa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lỗi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hiện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tim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ở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trang</a:t>
            </a:r>
            <a:r>
              <a:rPr lang="en-US" sz="16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chủ</a:t>
            </a:r>
            <a:endParaRPr lang="en-US" sz="16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en-US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đầy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đủ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 flipH="1">
            <a:off x="8168053" y="2233246"/>
            <a:ext cx="3307686" cy="4196120"/>
            <a:chOff x="3788560" y="0"/>
            <a:chExt cx="4614879" cy="6858000"/>
          </a:xfrm>
        </p:grpSpPr>
        <p:sp>
          <p:nvSpPr>
            <p:cNvPr id="28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2670637">
            <a:off x="39082" y="6278668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122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795954" y="272210"/>
            <a:ext cx="69195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quả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thực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nghiệm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323245" y="2286718"/>
            <a:ext cx="2293599" cy="2204273"/>
            <a:chOff x="3926767" y="1108656"/>
            <a:chExt cx="2293599" cy="2837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26767" y="2361150"/>
              <a:ext cx="2293599" cy="158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Không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đọc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được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tài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liệu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tiếng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anh</a:t>
              </a:r>
              <a:endParaRPr lang="en-US" sz="1400" dirty="0" smtClean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Thời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có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hạn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Sản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phẩm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phải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làm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lại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từ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đầu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tốn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nhiều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thời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phân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tích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thiết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kế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2193229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Khó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khăn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978430" y="2286719"/>
            <a:ext cx="2178802" cy="829178"/>
            <a:chOff x="1114004" y="1108655"/>
            <a:chExt cx="2178802" cy="11581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2178802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Thuận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lợi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683770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4078771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160" y="3259686"/>
            <a:ext cx="2303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Có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nhiều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tài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liệu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cứu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Cộng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nghệ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thông</a:t>
            </a:r>
            <a:r>
              <a:rPr lang="en-US" sz="1400" dirty="0">
                <a:solidFill>
                  <a:schemeClr val="bg1"/>
                </a:solidFill>
              </a:rPr>
              <a:t> tin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nay </a:t>
            </a:r>
            <a:r>
              <a:rPr lang="en-US" sz="1400" dirty="0" err="1">
                <a:solidFill>
                  <a:schemeClr val="bg1"/>
                </a:solidFill>
              </a:rPr>
              <a:t>hỗ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nhiệt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tình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hỏi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đặt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đáp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ngay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quả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thực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nghiệm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95010" cy="4158394"/>
            <a:chOff x="4822352" y="1916832"/>
            <a:chExt cx="3422056" cy="3594836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Client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323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và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bỏ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ra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gói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ưu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phần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chatbot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để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giải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đáp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thắc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mắc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điện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thoại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mới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mail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đăng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ký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nhận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Thanh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toán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bằng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hình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thức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online hay qua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atm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nhiều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lựa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chọn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như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màu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thước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bộ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nhớ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Chỉnh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sửa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quả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thực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nghiệm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51049" cy="3709166"/>
            <a:chOff x="4822352" y="1916832"/>
            <a:chExt cx="3422056" cy="2934891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</a:t>
              </a:r>
              <a:r>
                <a:rPr lang="en-US" sz="1800" dirty="0" smtClean="0">
                  <a:solidFill>
                    <a:schemeClr val="bg1"/>
                  </a:solidFill>
                  <a:ea typeface="Times New Roman" panose="02020603050405020304" pitchFamily="18" charset="0"/>
                </a:rPr>
                <a:t>Admin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7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luận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đánh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Cấu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biệt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rõ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hơn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vì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quan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/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quyền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viên</a:t>
              </a:r>
              <a:endParaRPr lang="en-US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dirty="0" err="1">
                  <a:solidFill>
                    <a:schemeClr val="bg1"/>
                  </a:solidFill>
                </a:rPr>
                <a:t>Hủy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theo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yêu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cầu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(</a:t>
              </a:r>
              <a:r>
                <a:rPr lang="en-US" dirty="0" err="1">
                  <a:solidFill>
                    <a:schemeClr val="bg1"/>
                  </a:solidFill>
                </a:rPr>
                <a:t>hệ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thống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gữi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về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thoại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xác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5838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F33DBE-8583-49CD-82D5-49AA8BD11FD4}"/>
              </a:ext>
            </a:extLst>
          </p:cNvPr>
          <p:cNvSpPr txBox="1"/>
          <p:nvPr/>
        </p:nvSpPr>
        <p:spPr>
          <a:xfrm>
            <a:off x="652415" y="523457"/>
            <a:ext cx="49281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5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FB0FBF-D51C-444A-9AFC-FECC53F381E0}"/>
              </a:ext>
            </a:extLst>
          </p:cNvPr>
          <p:cNvSpPr/>
          <p:nvPr/>
        </p:nvSpPr>
        <p:spPr>
          <a:xfrm>
            <a:off x="-1" y="3126673"/>
            <a:ext cx="5580527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93C719-22E4-43C3-9492-FF3DA575086F}"/>
              </a:ext>
            </a:extLst>
          </p:cNvPr>
          <p:cNvGrpSpPr/>
          <p:nvPr/>
        </p:nvGrpSpPr>
        <p:grpSpPr>
          <a:xfrm>
            <a:off x="652415" y="3206787"/>
            <a:ext cx="4669739" cy="2850757"/>
            <a:chOff x="720001" y="2446968"/>
            <a:chExt cx="3401927" cy="28507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2AFB06-6B7D-4AFA-88D8-0598B7823A3A}"/>
                </a:ext>
              </a:extLst>
            </p:cNvPr>
            <p:cNvSpPr txBox="1"/>
            <p:nvPr/>
          </p:nvSpPr>
          <p:spPr>
            <a:xfrm>
              <a:off x="720002" y="2446968"/>
              <a:ext cx="340192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934242-9BBB-4472-97C5-576F34FDC94A}"/>
                </a:ext>
              </a:extLst>
            </p:cNvPr>
            <p:cNvSpPr txBox="1"/>
            <p:nvPr/>
          </p:nvSpPr>
          <p:spPr>
            <a:xfrm>
              <a:off x="720001" y="2989401"/>
              <a:ext cx="340192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2BCB76-B1AE-40EB-97D6-CE91C53BBD3A}"/>
              </a:ext>
            </a:extLst>
          </p:cNvPr>
          <p:cNvGrpSpPr/>
          <p:nvPr/>
        </p:nvGrpSpPr>
        <p:grpSpPr>
          <a:xfrm>
            <a:off x="652415" y="2452960"/>
            <a:ext cx="3316772" cy="567656"/>
            <a:chOff x="6324699" y="2356411"/>
            <a:chExt cx="2736305" cy="56765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102DDA-BF0B-4094-88F1-2284337719D7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77C9D6-7C6C-4CE0-A694-F75A2AC273F6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F33DBE-8583-49CD-82D5-49AA8BD11FD4}"/>
              </a:ext>
            </a:extLst>
          </p:cNvPr>
          <p:cNvSpPr txBox="1"/>
          <p:nvPr/>
        </p:nvSpPr>
        <p:spPr>
          <a:xfrm>
            <a:off x="652415" y="523457"/>
            <a:ext cx="49281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EBDF7-BE38-4780-9114-D5C1975790AF}"/>
              </a:ext>
            </a:extLst>
          </p:cNvPr>
          <p:cNvSpPr txBox="1"/>
          <p:nvPr/>
        </p:nvSpPr>
        <p:spPr>
          <a:xfrm>
            <a:off x="652415" y="1403501"/>
            <a:ext cx="492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C72AD6-9317-4900-BFA3-071EB4FC4E5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B6D591-0D45-4C5D-BE7D-A62EED10037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B1DA7C4-8822-4FDD-9300-10C5297FDA3D}"/>
              </a:ext>
            </a:extLst>
          </p:cNvPr>
          <p:cNvGrpSpPr/>
          <p:nvPr/>
        </p:nvGrpSpPr>
        <p:grpSpPr>
          <a:xfrm rot="581432">
            <a:off x="9673192" y="5111592"/>
            <a:ext cx="1821820" cy="1472914"/>
            <a:chOff x="8916355" y="3910167"/>
            <a:chExt cx="1821820" cy="147291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6840D1D-494F-4822-9357-0B274EAD4164}"/>
                </a:ext>
              </a:extLst>
            </p:cNvPr>
            <p:cNvSpPr/>
            <p:nvPr/>
          </p:nvSpPr>
          <p:spPr>
            <a:xfrm>
              <a:off x="8916355" y="3910167"/>
              <a:ext cx="1811948" cy="1472914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033E1D4-34C7-4480-A471-501E76F51650}"/>
                </a:ext>
              </a:extLst>
            </p:cNvPr>
            <p:cNvSpPr/>
            <p:nvPr/>
          </p:nvSpPr>
          <p:spPr>
            <a:xfrm>
              <a:off x="8916355" y="4257869"/>
              <a:ext cx="890252" cy="890499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67B4B0B-BC1E-48AC-B20E-3FB6DBC600DE}"/>
                </a:ext>
              </a:extLst>
            </p:cNvPr>
            <p:cNvSpPr/>
            <p:nvPr/>
          </p:nvSpPr>
          <p:spPr>
            <a:xfrm>
              <a:off x="9238002" y="4263686"/>
              <a:ext cx="1004423" cy="1009716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3DD14E-5BE7-432C-A0D4-494622803A95}"/>
                </a:ext>
              </a:extLst>
            </p:cNvPr>
            <p:cNvSpPr/>
            <p:nvPr/>
          </p:nvSpPr>
          <p:spPr>
            <a:xfrm>
              <a:off x="9350257" y="4363513"/>
              <a:ext cx="385775" cy="50055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rgbClr val="29ABE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C9E0D7-157F-40EF-8B67-D9E222C8E24E}"/>
                </a:ext>
              </a:extLst>
            </p:cNvPr>
            <p:cNvSpPr/>
            <p:nvPr/>
          </p:nvSpPr>
          <p:spPr>
            <a:xfrm>
              <a:off x="9362092" y="4366035"/>
              <a:ext cx="410623" cy="518970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rgbClr val="29ABE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6E914E-B38F-4579-96FA-B2913A9D408D}"/>
                </a:ext>
              </a:extLst>
            </p:cNvPr>
            <p:cNvSpPr/>
            <p:nvPr/>
          </p:nvSpPr>
          <p:spPr>
            <a:xfrm>
              <a:off x="9355737" y="3910167"/>
              <a:ext cx="1382438" cy="754552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FDFDAD1-2F7D-4106-893A-055C4208571A}"/>
                </a:ext>
              </a:extLst>
            </p:cNvPr>
            <p:cNvSpPr/>
            <p:nvPr/>
          </p:nvSpPr>
          <p:spPr>
            <a:xfrm>
              <a:off x="9234992" y="5148034"/>
              <a:ext cx="3344" cy="133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F37345D-F3C0-4E01-894A-CC28DD8CA32D}"/>
                </a:ext>
              </a:extLst>
            </p:cNvPr>
            <p:cNvSpPr/>
            <p:nvPr/>
          </p:nvSpPr>
          <p:spPr>
            <a:xfrm>
              <a:off x="9339605" y="4447073"/>
              <a:ext cx="386617" cy="420651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rgbClr val="0071BC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AA9452-5A79-4FA9-A7C9-9409A6B56827}"/>
              </a:ext>
            </a:extLst>
          </p:cNvPr>
          <p:cNvGrpSpPr/>
          <p:nvPr/>
        </p:nvGrpSpPr>
        <p:grpSpPr>
          <a:xfrm rot="512775">
            <a:off x="4346506" y="5575853"/>
            <a:ext cx="5584395" cy="1063408"/>
            <a:chOff x="4972632" y="4904203"/>
            <a:chExt cx="4297689" cy="110443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72785-DD0B-4DC8-BA2C-10508FC354A7}"/>
                </a:ext>
              </a:extLst>
            </p:cNvPr>
            <p:cNvSpPr/>
            <p:nvPr/>
          </p:nvSpPr>
          <p:spPr>
            <a:xfrm>
              <a:off x="4972632" y="4904203"/>
              <a:ext cx="4293676" cy="1101085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A964296-F96B-4B5B-B5EC-B398559476B2}"/>
                </a:ext>
              </a:extLst>
            </p:cNvPr>
            <p:cNvSpPr/>
            <p:nvPr/>
          </p:nvSpPr>
          <p:spPr>
            <a:xfrm>
              <a:off x="4982429" y="4927616"/>
              <a:ext cx="4287892" cy="1081017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706A525-7894-4675-AF94-4C68C251A156}"/>
              </a:ext>
            </a:extLst>
          </p:cNvPr>
          <p:cNvGrpSpPr/>
          <p:nvPr/>
        </p:nvGrpSpPr>
        <p:grpSpPr>
          <a:xfrm>
            <a:off x="524711" y="2250667"/>
            <a:ext cx="4334470" cy="4166251"/>
            <a:chOff x="1198769" y="2422817"/>
            <a:chExt cx="3724936" cy="35803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7F0E2D-AF41-40D2-83F6-0EE62C70404B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C7E2423-3DA3-4DD5-8A24-F08BA1FC6A3C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3B3EE1-0A4E-4ADA-BF71-72F0547F230A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FBF4FC8-DADF-428F-AE63-7D7E8936BB26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9D315C0-4381-416E-B173-2F8889C1D7B5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30" name="Freeform 15">
                  <a:extLst>
                    <a:ext uri="{FF2B5EF4-FFF2-40B4-BE49-F238E27FC236}">
                      <a16:creationId xmlns:a16="http://schemas.microsoft.com/office/drawing/2014/main" id="{7D91F42F-4A4D-4B6A-AAF3-A56288F1014C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1" name="Rectangle 22">
                  <a:extLst>
                    <a:ext uri="{FF2B5EF4-FFF2-40B4-BE49-F238E27FC236}">
                      <a16:creationId xmlns:a16="http://schemas.microsoft.com/office/drawing/2014/main" id="{90981F38-A367-482A-B0A6-21241E30E6B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5CE567-0C56-4B78-BD8E-4E86ABC016F9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28" name="Freeform 18">
                  <a:extLst>
                    <a:ext uri="{FF2B5EF4-FFF2-40B4-BE49-F238E27FC236}">
                      <a16:creationId xmlns:a16="http://schemas.microsoft.com/office/drawing/2014/main" id="{E72DFDD9-1A53-472D-AF08-4225E74D7D0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Freeform 19">
                  <a:extLst>
                    <a:ext uri="{FF2B5EF4-FFF2-40B4-BE49-F238E27FC236}">
                      <a16:creationId xmlns:a16="http://schemas.microsoft.com/office/drawing/2014/main" id="{348FC833-FE54-43C2-AEBD-2DCB7C637AB6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DDA2FC4-275F-4E60-B977-E4C01DF5F370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26" name="Freeform 21">
                  <a:extLst>
                    <a:ext uri="{FF2B5EF4-FFF2-40B4-BE49-F238E27FC236}">
                      <a16:creationId xmlns:a16="http://schemas.microsoft.com/office/drawing/2014/main" id="{B6035659-65E4-4F8F-BC20-CB079B2B6D55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7" name="Rectangle 22">
                  <a:extLst>
                    <a:ext uri="{FF2B5EF4-FFF2-40B4-BE49-F238E27FC236}">
                      <a16:creationId xmlns:a16="http://schemas.microsoft.com/office/drawing/2014/main" id="{2E897B29-743B-4C72-B4BE-61A171A1D76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C784DCD-EC6B-4C32-8AAA-298D94134C5E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24" name="Freeform 24">
                  <a:extLst>
                    <a:ext uri="{FF2B5EF4-FFF2-40B4-BE49-F238E27FC236}">
                      <a16:creationId xmlns:a16="http://schemas.microsoft.com/office/drawing/2014/main" id="{B770A127-79BA-43DD-955B-65CB565F7E24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5" name="Rectangle 22">
                  <a:extLst>
                    <a:ext uri="{FF2B5EF4-FFF2-40B4-BE49-F238E27FC236}">
                      <a16:creationId xmlns:a16="http://schemas.microsoft.com/office/drawing/2014/main" id="{52DC773D-F7DF-453E-B876-61E1C9A0143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97B3991-EDD0-45D4-89FD-9400AE889582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22" name="Freeform 27">
                  <a:extLst>
                    <a:ext uri="{FF2B5EF4-FFF2-40B4-BE49-F238E27FC236}">
                      <a16:creationId xmlns:a16="http://schemas.microsoft.com/office/drawing/2014/main" id="{F11F146C-3B93-4850-A35C-AB24EAC6308C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3" name="Freeform 28">
                  <a:extLst>
                    <a:ext uri="{FF2B5EF4-FFF2-40B4-BE49-F238E27FC236}">
                      <a16:creationId xmlns:a16="http://schemas.microsoft.com/office/drawing/2014/main" id="{88447B9C-FE33-40D0-A4D7-02522B1C293F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2B3D8D6-5E4B-4D4E-B654-481DD78EDAF2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5283298-430A-4D17-9B32-17DD48C7EE3E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B21D7B7-1FF6-4AF2-86B2-B27BA52DF15A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057F0D7-CC27-4B4F-B92A-EBCAEA85F262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C12C23-8623-4581-B7B1-A0FCBCC4C726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AF00D7-DFC7-41AD-8989-A3CD9E0B3A88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00346C-D79A-4ECF-97CD-0711E448F34E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568546-1A60-46FD-81F8-6FF44FAD35FB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E9D5CC-AFE9-49ED-A292-724E2EE1BB47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00A80D3-C31A-4E89-8C8F-4675AE31129D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3C7815-E919-4207-BB8D-3A6203A0AA93}"/>
              </a:ext>
            </a:extLst>
          </p:cNvPr>
          <p:cNvGrpSpPr/>
          <p:nvPr/>
        </p:nvGrpSpPr>
        <p:grpSpPr>
          <a:xfrm>
            <a:off x="729673" y="768282"/>
            <a:ext cx="4001473" cy="724247"/>
            <a:chOff x="4383734" y="2238786"/>
            <a:chExt cx="4001473" cy="724247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C92607B-CA81-4040-BC2F-29995A18C3A6}"/>
                </a:ext>
              </a:extLst>
            </p:cNvPr>
            <p:cNvSpPr/>
            <p:nvPr/>
          </p:nvSpPr>
          <p:spPr>
            <a:xfrm>
              <a:off x="4383734" y="2238786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656A43F9-9B54-4813-BF53-796A28F26ABC}"/>
                </a:ext>
              </a:extLst>
            </p:cNvPr>
            <p:cNvSpPr/>
            <p:nvPr/>
          </p:nvSpPr>
          <p:spPr>
            <a:xfrm>
              <a:off x="4451812" y="2291754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976DC5F-598F-4B7C-9BA5-12514800402C}"/>
                </a:ext>
              </a:extLst>
            </p:cNvPr>
            <p:cNvGrpSpPr/>
            <p:nvPr/>
          </p:nvGrpSpPr>
          <p:grpSpPr>
            <a:xfrm>
              <a:off x="7469071" y="2398129"/>
              <a:ext cx="367065" cy="378056"/>
              <a:chOff x="7437691" y="3918474"/>
              <a:chExt cx="791909" cy="815622"/>
            </a:xfrm>
            <a:solidFill>
              <a:schemeClr val="bg1"/>
            </a:solidFill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02B12D4-F641-4594-86C6-D125DB02B0B4}"/>
                  </a:ext>
                </a:extLst>
              </p:cNvPr>
              <p:cNvGrpSpPr/>
              <p:nvPr/>
            </p:nvGrpSpPr>
            <p:grpSpPr>
              <a:xfrm>
                <a:off x="7437691" y="4404380"/>
                <a:ext cx="791909" cy="329716"/>
                <a:chOff x="7437691" y="4348463"/>
                <a:chExt cx="926211" cy="385633"/>
              </a:xfrm>
              <a:grpFill/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982CF49-9F39-4070-9CA1-941988FBB0B9}"/>
                    </a:ext>
                  </a:extLst>
                </p:cNvPr>
                <p:cNvSpPr/>
                <p:nvPr/>
              </p:nvSpPr>
              <p:spPr>
                <a:xfrm>
                  <a:off x="8153695" y="4348463"/>
                  <a:ext cx="210207" cy="38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5E9D499-9605-4DF1-B4B9-ECC07CDEE459}"/>
                    </a:ext>
                  </a:extLst>
                </p:cNvPr>
                <p:cNvSpPr/>
                <p:nvPr/>
              </p:nvSpPr>
              <p:spPr>
                <a:xfrm rot="5400000">
                  <a:off x="7795693" y="4165887"/>
                  <a:ext cx="210207" cy="926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FE2844B-D32E-4AD2-8042-58E8F025BD11}"/>
                    </a:ext>
                  </a:extLst>
                </p:cNvPr>
                <p:cNvSpPr/>
                <p:nvPr/>
              </p:nvSpPr>
              <p:spPr>
                <a:xfrm>
                  <a:off x="7437691" y="4348463"/>
                  <a:ext cx="210207" cy="38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4" name="Arrow: Down 63">
                <a:extLst>
                  <a:ext uri="{FF2B5EF4-FFF2-40B4-BE49-F238E27FC236}">
                    <a16:creationId xmlns:a16="http://schemas.microsoft.com/office/drawing/2014/main" id="{43E03387-941A-4925-9AA0-F03BD3E4A608}"/>
                  </a:ext>
                </a:extLst>
              </p:cNvPr>
              <p:cNvSpPr/>
              <p:nvPr/>
            </p:nvSpPr>
            <p:spPr>
              <a:xfrm>
                <a:off x="7617418" y="3918474"/>
                <a:ext cx="456307" cy="560900"/>
              </a:xfrm>
              <a:prstGeom prst="downArrow">
                <a:avLst>
                  <a:gd name="adj1" fmla="val 55600"/>
                  <a:gd name="adj2" fmla="val 68554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0BFF1FC-9B51-49B8-9F85-13B54AE87FCD}"/>
                </a:ext>
              </a:extLst>
            </p:cNvPr>
            <p:cNvSpPr/>
            <p:nvPr/>
          </p:nvSpPr>
          <p:spPr>
            <a:xfrm>
              <a:off x="4908283" y="2468653"/>
              <a:ext cx="2282223" cy="253826"/>
            </a:xfrm>
            <a:custGeom>
              <a:avLst/>
              <a:gdLst/>
              <a:ahLst/>
              <a:cxnLst/>
              <a:rect l="l" t="t" r="r" b="b"/>
              <a:pathLst>
                <a:path w="2282223" h="253826">
                  <a:moveTo>
                    <a:pt x="1896666" y="61447"/>
                  </a:moveTo>
                  <a:lnTo>
                    <a:pt x="1863514" y="152530"/>
                  </a:lnTo>
                  <a:lnTo>
                    <a:pt x="1930487" y="152530"/>
                  </a:lnTo>
                  <a:close/>
                  <a:moveTo>
                    <a:pt x="2126010" y="45708"/>
                  </a:moveTo>
                  <a:lnTo>
                    <a:pt x="2126010" y="208285"/>
                  </a:lnTo>
                  <a:lnTo>
                    <a:pt x="2163012" y="208285"/>
                  </a:lnTo>
                  <a:cubicBezTo>
                    <a:pt x="2176853" y="208285"/>
                    <a:pt x="2186843" y="207503"/>
                    <a:pt x="2192982" y="205940"/>
                  </a:cubicBezTo>
                  <a:cubicBezTo>
                    <a:pt x="2201019" y="203931"/>
                    <a:pt x="2207688" y="200527"/>
                    <a:pt x="2212990" y="195727"/>
                  </a:cubicBezTo>
                  <a:cubicBezTo>
                    <a:pt x="2218292" y="190927"/>
                    <a:pt x="2222618" y="183030"/>
                    <a:pt x="2225966" y="172036"/>
                  </a:cubicBezTo>
                  <a:cubicBezTo>
                    <a:pt x="2229315" y="161041"/>
                    <a:pt x="2230989" y="146056"/>
                    <a:pt x="2230989" y="127080"/>
                  </a:cubicBezTo>
                  <a:cubicBezTo>
                    <a:pt x="2230989" y="108105"/>
                    <a:pt x="2229315" y="93538"/>
                    <a:pt x="2225966" y="83381"/>
                  </a:cubicBezTo>
                  <a:cubicBezTo>
                    <a:pt x="2222618" y="73223"/>
                    <a:pt x="2217930" y="65298"/>
                    <a:pt x="2211902" y="59605"/>
                  </a:cubicBezTo>
                  <a:cubicBezTo>
                    <a:pt x="2205875" y="53913"/>
                    <a:pt x="2198229" y="50062"/>
                    <a:pt x="2188964" y="48052"/>
                  </a:cubicBezTo>
                  <a:cubicBezTo>
                    <a:pt x="2182044" y="46490"/>
                    <a:pt x="2168482" y="45708"/>
                    <a:pt x="2148278" y="45708"/>
                  </a:cubicBezTo>
                  <a:close/>
                  <a:moveTo>
                    <a:pt x="49560" y="45708"/>
                  </a:moveTo>
                  <a:lnTo>
                    <a:pt x="49560" y="208285"/>
                  </a:lnTo>
                  <a:lnTo>
                    <a:pt x="86562" y="208285"/>
                  </a:lnTo>
                  <a:cubicBezTo>
                    <a:pt x="100403" y="208285"/>
                    <a:pt x="110393" y="207503"/>
                    <a:pt x="116533" y="205940"/>
                  </a:cubicBezTo>
                  <a:cubicBezTo>
                    <a:pt x="124569" y="203931"/>
                    <a:pt x="131239" y="200527"/>
                    <a:pt x="136541" y="195727"/>
                  </a:cubicBezTo>
                  <a:cubicBezTo>
                    <a:pt x="141843" y="190927"/>
                    <a:pt x="146168" y="183030"/>
                    <a:pt x="149517" y="172036"/>
                  </a:cubicBezTo>
                  <a:cubicBezTo>
                    <a:pt x="152865" y="161041"/>
                    <a:pt x="154540" y="146056"/>
                    <a:pt x="154540" y="127080"/>
                  </a:cubicBezTo>
                  <a:cubicBezTo>
                    <a:pt x="154540" y="108105"/>
                    <a:pt x="152865" y="93538"/>
                    <a:pt x="149517" y="83381"/>
                  </a:cubicBezTo>
                  <a:cubicBezTo>
                    <a:pt x="146168" y="73223"/>
                    <a:pt x="141480" y="65298"/>
                    <a:pt x="135452" y="59605"/>
                  </a:cubicBezTo>
                  <a:cubicBezTo>
                    <a:pt x="129425" y="53913"/>
                    <a:pt x="121779" y="50062"/>
                    <a:pt x="112514" y="48052"/>
                  </a:cubicBezTo>
                  <a:cubicBezTo>
                    <a:pt x="105594" y="46490"/>
                    <a:pt x="92032" y="45708"/>
                    <a:pt x="71828" y="45708"/>
                  </a:cubicBezTo>
                  <a:close/>
                  <a:moveTo>
                    <a:pt x="1604758" y="42360"/>
                  </a:moveTo>
                  <a:cubicBezTo>
                    <a:pt x="1584331" y="42360"/>
                    <a:pt x="1567867" y="49364"/>
                    <a:pt x="1555366" y="63372"/>
                  </a:cubicBezTo>
                  <a:cubicBezTo>
                    <a:pt x="1542864" y="77381"/>
                    <a:pt x="1536613" y="98505"/>
                    <a:pt x="1536613" y="126745"/>
                  </a:cubicBezTo>
                  <a:cubicBezTo>
                    <a:pt x="1536613" y="154539"/>
                    <a:pt x="1543031" y="175607"/>
                    <a:pt x="1555868" y="189951"/>
                  </a:cubicBezTo>
                  <a:cubicBezTo>
                    <a:pt x="1568704" y="204294"/>
                    <a:pt x="1585001" y="211466"/>
                    <a:pt x="1604758" y="211466"/>
                  </a:cubicBezTo>
                  <a:cubicBezTo>
                    <a:pt x="1624515" y="211466"/>
                    <a:pt x="1640728" y="204350"/>
                    <a:pt x="1653397" y="190118"/>
                  </a:cubicBezTo>
                  <a:cubicBezTo>
                    <a:pt x="1666066" y="175886"/>
                    <a:pt x="1672400" y="154539"/>
                    <a:pt x="1672400" y="126076"/>
                  </a:cubicBezTo>
                  <a:cubicBezTo>
                    <a:pt x="1672400" y="97947"/>
                    <a:pt x="1666233" y="76962"/>
                    <a:pt x="1653899" y="63121"/>
                  </a:cubicBezTo>
                  <a:cubicBezTo>
                    <a:pt x="1641565" y="49280"/>
                    <a:pt x="1625185" y="42360"/>
                    <a:pt x="1604758" y="42360"/>
                  </a:cubicBezTo>
                  <a:close/>
                  <a:moveTo>
                    <a:pt x="395083" y="42360"/>
                  </a:moveTo>
                  <a:cubicBezTo>
                    <a:pt x="374656" y="42360"/>
                    <a:pt x="358192" y="49364"/>
                    <a:pt x="345691" y="63372"/>
                  </a:cubicBezTo>
                  <a:cubicBezTo>
                    <a:pt x="333189" y="77381"/>
                    <a:pt x="326938" y="98505"/>
                    <a:pt x="326938" y="126745"/>
                  </a:cubicBezTo>
                  <a:cubicBezTo>
                    <a:pt x="326938" y="154539"/>
                    <a:pt x="333357" y="175607"/>
                    <a:pt x="346193" y="189951"/>
                  </a:cubicBezTo>
                  <a:cubicBezTo>
                    <a:pt x="359029" y="204294"/>
                    <a:pt x="375326" y="211466"/>
                    <a:pt x="395083" y="211466"/>
                  </a:cubicBezTo>
                  <a:cubicBezTo>
                    <a:pt x="414840" y="211466"/>
                    <a:pt x="431053" y="204350"/>
                    <a:pt x="443722" y="190118"/>
                  </a:cubicBezTo>
                  <a:cubicBezTo>
                    <a:pt x="456391" y="175886"/>
                    <a:pt x="462725" y="154539"/>
                    <a:pt x="462725" y="126076"/>
                  </a:cubicBezTo>
                  <a:cubicBezTo>
                    <a:pt x="462725" y="97947"/>
                    <a:pt x="456558" y="76962"/>
                    <a:pt x="444224" y="63121"/>
                  </a:cubicBezTo>
                  <a:cubicBezTo>
                    <a:pt x="431890" y="49280"/>
                    <a:pt x="415510" y="42360"/>
                    <a:pt x="395083" y="42360"/>
                  </a:cubicBezTo>
                  <a:close/>
                  <a:moveTo>
                    <a:pt x="1249282" y="6195"/>
                  </a:moveTo>
                  <a:lnTo>
                    <a:pt x="1298842" y="6195"/>
                  </a:lnTo>
                  <a:lnTo>
                    <a:pt x="1298842" y="208285"/>
                  </a:lnTo>
                  <a:lnTo>
                    <a:pt x="1422071" y="208285"/>
                  </a:lnTo>
                  <a:lnTo>
                    <a:pt x="1422071" y="249640"/>
                  </a:lnTo>
                  <a:lnTo>
                    <a:pt x="1249282" y="249640"/>
                  </a:lnTo>
                  <a:close/>
                  <a:moveTo>
                    <a:pt x="2076450" y="4185"/>
                  </a:moveTo>
                  <a:lnTo>
                    <a:pt x="2167030" y="4185"/>
                  </a:lnTo>
                  <a:cubicBezTo>
                    <a:pt x="2187457" y="4185"/>
                    <a:pt x="2203028" y="5748"/>
                    <a:pt x="2213744" y="8873"/>
                  </a:cubicBezTo>
                  <a:cubicBezTo>
                    <a:pt x="2228143" y="13115"/>
                    <a:pt x="2240477" y="20649"/>
                    <a:pt x="2250746" y="31477"/>
                  </a:cubicBezTo>
                  <a:cubicBezTo>
                    <a:pt x="2261015" y="42304"/>
                    <a:pt x="2268829" y="55559"/>
                    <a:pt x="2274187" y="71242"/>
                  </a:cubicBezTo>
                  <a:cubicBezTo>
                    <a:pt x="2279545" y="86924"/>
                    <a:pt x="2282223" y="106263"/>
                    <a:pt x="2282223" y="129257"/>
                  </a:cubicBezTo>
                  <a:cubicBezTo>
                    <a:pt x="2282223" y="149460"/>
                    <a:pt x="2279712" y="166873"/>
                    <a:pt x="2274689" y="181495"/>
                  </a:cubicBezTo>
                  <a:cubicBezTo>
                    <a:pt x="2268550" y="199355"/>
                    <a:pt x="2259788" y="213810"/>
                    <a:pt x="2248402" y="224860"/>
                  </a:cubicBezTo>
                  <a:cubicBezTo>
                    <a:pt x="2239807" y="233232"/>
                    <a:pt x="2228199" y="239762"/>
                    <a:pt x="2213576" y="244450"/>
                  </a:cubicBezTo>
                  <a:cubicBezTo>
                    <a:pt x="2202638" y="247910"/>
                    <a:pt x="2188015" y="249640"/>
                    <a:pt x="2169709" y="249640"/>
                  </a:cubicBezTo>
                  <a:lnTo>
                    <a:pt x="2076450" y="249640"/>
                  </a:lnTo>
                  <a:close/>
                  <a:moveTo>
                    <a:pt x="1871049" y="4185"/>
                  </a:moveTo>
                  <a:lnTo>
                    <a:pt x="1923455" y="4185"/>
                  </a:lnTo>
                  <a:lnTo>
                    <a:pt x="2021737" y="249640"/>
                  </a:lnTo>
                  <a:lnTo>
                    <a:pt x="1967824" y="249640"/>
                  </a:lnTo>
                  <a:lnTo>
                    <a:pt x="1946393" y="193885"/>
                  </a:lnTo>
                  <a:lnTo>
                    <a:pt x="1848278" y="193885"/>
                  </a:lnTo>
                  <a:lnTo>
                    <a:pt x="1828019" y="249640"/>
                  </a:lnTo>
                  <a:lnTo>
                    <a:pt x="1775445" y="249640"/>
                  </a:lnTo>
                  <a:close/>
                  <a:moveTo>
                    <a:pt x="962695" y="4185"/>
                  </a:moveTo>
                  <a:lnTo>
                    <a:pt x="1010915" y="4185"/>
                  </a:lnTo>
                  <a:lnTo>
                    <a:pt x="1111374" y="168101"/>
                  </a:lnTo>
                  <a:lnTo>
                    <a:pt x="1111374" y="4185"/>
                  </a:lnTo>
                  <a:lnTo>
                    <a:pt x="1157418" y="4185"/>
                  </a:lnTo>
                  <a:lnTo>
                    <a:pt x="1157418" y="249640"/>
                  </a:lnTo>
                  <a:lnTo>
                    <a:pt x="1107691" y="249640"/>
                  </a:lnTo>
                  <a:lnTo>
                    <a:pt x="1008739" y="89575"/>
                  </a:lnTo>
                  <a:lnTo>
                    <a:pt x="1008739" y="249640"/>
                  </a:lnTo>
                  <a:lnTo>
                    <a:pt x="962695" y="249640"/>
                  </a:lnTo>
                  <a:close/>
                  <a:moveTo>
                    <a:pt x="566942" y="4185"/>
                  </a:moveTo>
                  <a:lnTo>
                    <a:pt x="617674" y="4185"/>
                  </a:lnTo>
                  <a:lnTo>
                    <a:pt x="654676" y="172789"/>
                  </a:lnTo>
                  <a:lnTo>
                    <a:pt x="699548" y="4185"/>
                  </a:lnTo>
                  <a:lnTo>
                    <a:pt x="758484" y="4185"/>
                  </a:lnTo>
                  <a:lnTo>
                    <a:pt x="801514" y="175635"/>
                  </a:lnTo>
                  <a:lnTo>
                    <a:pt x="839186" y="4185"/>
                  </a:lnTo>
                  <a:lnTo>
                    <a:pt x="889081" y="4185"/>
                  </a:lnTo>
                  <a:lnTo>
                    <a:pt x="829475" y="249640"/>
                  </a:lnTo>
                  <a:lnTo>
                    <a:pt x="776902" y="249640"/>
                  </a:lnTo>
                  <a:lnTo>
                    <a:pt x="728011" y="66135"/>
                  </a:lnTo>
                  <a:lnTo>
                    <a:pt x="679289" y="249640"/>
                  </a:lnTo>
                  <a:lnTo>
                    <a:pt x="625543" y="249640"/>
                  </a:lnTo>
                  <a:close/>
                  <a:moveTo>
                    <a:pt x="0" y="4185"/>
                  </a:moveTo>
                  <a:lnTo>
                    <a:pt x="90581" y="4185"/>
                  </a:lnTo>
                  <a:cubicBezTo>
                    <a:pt x="111007" y="4185"/>
                    <a:pt x="126578" y="5748"/>
                    <a:pt x="137294" y="8873"/>
                  </a:cubicBezTo>
                  <a:cubicBezTo>
                    <a:pt x="151693" y="13115"/>
                    <a:pt x="164027" y="20649"/>
                    <a:pt x="174296" y="31477"/>
                  </a:cubicBezTo>
                  <a:cubicBezTo>
                    <a:pt x="184566" y="42304"/>
                    <a:pt x="192379" y="55559"/>
                    <a:pt x="197737" y="71242"/>
                  </a:cubicBezTo>
                  <a:cubicBezTo>
                    <a:pt x="203095" y="86924"/>
                    <a:pt x="205774" y="106263"/>
                    <a:pt x="205774" y="129257"/>
                  </a:cubicBezTo>
                  <a:cubicBezTo>
                    <a:pt x="205774" y="149460"/>
                    <a:pt x="203262" y="166873"/>
                    <a:pt x="198239" y="181495"/>
                  </a:cubicBezTo>
                  <a:cubicBezTo>
                    <a:pt x="192100" y="199355"/>
                    <a:pt x="183338" y="213810"/>
                    <a:pt x="171952" y="224860"/>
                  </a:cubicBezTo>
                  <a:cubicBezTo>
                    <a:pt x="163358" y="233232"/>
                    <a:pt x="151749" y="239762"/>
                    <a:pt x="137127" y="244450"/>
                  </a:cubicBezTo>
                  <a:cubicBezTo>
                    <a:pt x="126188" y="247910"/>
                    <a:pt x="111565" y="249640"/>
                    <a:pt x="93260" y="249640"/>
                  </a:cubicBezTo>
                  <a:lnTo>
                    <a:pt x="0" y="249640"/>
                  </a:lnTo>
                  <a:close/>
                  <a:moveTo>
                    <a:pt x="1604256" y="0"/>
                  </a:moveTo>
                  <a:cubicBezTo>
                    <a:pt x="1640421" y="0"/>
                    <a:pt x="1669359" y="11217"/>
                    <a:pt x="1691069" y="33653"/>
                  </a:cubicBezTo>
                  <a:cubicBezTo>
                    <a:pt x="1712779" y="56089"/>
                    <a:pt x="1723634" y="87287"/>
                    <a:pt x="1723634" y="127248"/>
                  </a:cubicBezTo>
                  <a:cubicBezTo>
                    <a:pt x="1723634" y="166873"/>
                    <a:pt x="1712863" y="197876"/>
                    <a:pt x="1691320" y="220256"/>
                  </a:cubicBezTo>
                  <a:cubicBezTo>
                    <a:pt x="1669777" y="242636"/>
                    <a:pt x="1640979" y="253826"/>
                    <a:pt x="1604925" y="253826"/>
                  </a:cubicBezTo>
                  <a:cubicBezTo>
                    <a:pt x="1568425" y="253826"/>
                    <a:pt x="1539404" y="242692"/>
                    <a:pt x="1517861" y="220423"/>
                  </a:cubicBezTo>
                  <a:cubicBezTo>
                    <a:pt x="1496318" y="198155"/>
                    <a:pt x="1485547" y="167487"/>
                    <a:pt x="1485547" y="128420"/>
                  </a:cubicBezTo>
                  <a:cubicBezTo>
                    <a:pt x="1485547" y="103416"/>
                    <a:pt x="1489286" y="82432"/>
                    <a:pt x="1496764" y="65465"/>
                  </a:cubicBezTo>
                  <a:cubicBezTo>
                    <a:pt x="1502346" y="52964"/>
                    <a:pt x="1509964" y="41746"/>
                    <a:pt x="1519619" y="31812"/>
                  </a:cubicBezTo>
                  <a:cubicBezTo>
                    <a:pt x="1529274" y="21877"/>
                    <a:pt x="1539850" y="14510"/>
                    <a:pt x="1551347" y="9711"/>
                  </a:cubicBezTo>
                  <a:cubicBezTo>
                    <a:pt x="1566639" y="3237"/>
                    <a:pt x="1584275" y="0"/>
                    <a:pt x="1604256" y="0"/>
                  </a:cubicBezTo>
                  <a:close/>
                  <a:moveTo>
                    <a:pt x="394581" y="0"/>
                  </a:moveTo>
                  <a:cubicBezTo>
                    <a:pt x="430746" y="0"/>
                    <a:pt x="459684" y="11217"/>
                    <a:pt x="481394" y="33653"/>
                  </a:cubicBezTo>
                  <a:cubicBezTo>
                    <a:pt x="503104" y="56089"/>
                    <a:pt x="513959" y="87287"/>
                    <a:pt x="513959" y="127248"/>
                  </a:cubicBezTo>
                  <a:cubicBezTo>
                    <a:pt x="513959" y="166873"/>
                    <a:pt x="503188" y="197876"/>
                    <a:pt x="481645" y="220256"/>
                  </a:cubicBezTo>
                  <a:cubicBezTo>
                    <a:pt x="460102" y="242636"/>
                    <a:pt x="431304" y="253826"/>
                    <a:pt x="395250" y="253826"/>
                  </a:cubicBezTo>
                  <a:cubicBezTo>
                    <a:pt x="358750" y="253826"/>
                    <a:pt x="329729" y="242692"/>
                    <a:pt x="308186" y="220423"/>
                  </a:cubicBezTo>
                  <a:cubicBezTo>
                    <a:pt x="286643" y="198155"/>
                    <a:pt x="275872" y="167487"/>
                    <a:pt x="275872" y="128420"/>
                  </a:cubicBezTo>
                  <a:cubicBezTo>
                    <a:pt x="275872" y="103416"/>
                    <a:pt x="279611" y="82432"/>
                    <a:pt x="287090" y="65465"/>
                  </a:cubicBezTo>
                  <a:cubicBezTo>
                    <a:pt x="292671" y="52964"/>
                    <a:pt x="300289" y="41746"/>
                    <a:pt x="309944" y="31812"/>
                  </a:cubicBezTo>
                  <a:cubicBezTo>
                    <a:pt x="319599" y="21877"/>
                    <a:pt x="330175" y="14510"/>
                    <a:pt x="341672" y="9711"/>
                  </a:cubicBezTo>
                  <a:cubicBezTo>
                    <a:pt x="356964" y="3237"/>
                    <a:pt x="374601" y="0"/>
                    <a:pt x="3945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1C02EA-FCA3-4436-B195-1C9390DC56EB}"/>
              </a:ext>
            </a:extLst>
          </p:cNvPr>
          <p:cNvGrpSpPr/>
          <p:nvPr/>
        </p:nvGrpSpPr>
        <p:grpSpPr>
          <a:xfrm>
            <a:off x="1708589" y="1141741"/>
            <a:ext cx="1226481" cy="1619151"/>
            <a:chOff x="4020203" y="419231"/>
            <a:chExt cx="4367084" cy="576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9" name="Rectangle 36">
              <a:extLst>
                <a:ext uri="{FF2B5EF4-FFF2-40B4-BE49-F238E27FC236}">
                  <a16:creationId xmlns:a16="http://schemas.microsoft.com/office/drawing/2014/main" id="{ABB8DD46-CD71-4EE5-8EA5-E937185EFC1A}"/>
                </a:ext>
              </a:extLst>
            </p:cNvPr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BB8844E2-9524-47A5-B1DB-F08EEC12614D}"/>
                </a:ext>
              </a:extLst>
            </p:cNvPr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FE59483-9A8D-463C-8AE1-A8114BF897ED}"/>
              </a:ext>
            </a:extLst>
          </p:cNvPr>
          <p:cNvSpPr txBox="1"/>
          <p:nvPr/>
        </p:nvSpPr>
        <p:spPr>
          <a:xfrm>
            <a:off x="5150595" y="466236"/>
            <a:ext cx="65537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B8204B-7117-4385-BC9B-EE0322C89882}"/>
              </a:ext>
            </a:extLst>
          </p:cNvPr>
          <p:cNvSpPr txBox="1"/>
          <p:nvPr/>
        </p:nvSpPr>
        <p:spPr>
          <a:xfrm>
            <a:off x="5150595" y="1346280"/>
            <a:ext cx="655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78864C-1045-4AF5-AD3E-CB4655F18F67}"/>
              </a:ext>
            </a:extLst>
          </p:cNvPr>
          <p:cNvSpPr txBox="1"/>
          <p:nvPr/>
        </p:nvSpPr>
        <p:spPr>
          <a:xfrm>
            <a:off x="8555361" y="250651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5C1E76-2DDA-412F-B07A-FA420F2AE8F9}"/>
              </a:ext>
            </a:extLst>
          </p:cNvPr>
          <p:cNvSpPr txBox="1"/>
          <p:nvPr/>
        </p:nvSpPr>
        <p:spPr>
          <a:xfrm>
            <a:off x="8555361" y="282767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30F803-926B-426D-9848-B2FC63EFD71D}"/>
              </a:ext>
            </a:extLst>
          </p:cNvPr>
          <p:cNvSpPr txBox="1"/>
          <p:nvPr/>
        </p:nvSpPr>
        <p:spPr>
          <a:xfrm>
            <a:off x="8555361" y="379115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75E428-C4FB-48F4-8E04-C4723D6B5AD5}"/>
              </a:ext>
            </a:extLst>
          </p:cNvPr>
          <p:cNvSpPr txBox="1"/>
          <p:nvPr/>
        </p:nvSpPr>
        <p:spPr>
          <a:xfrm>
            <a:off x="8555361" y="346999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D6462E-763B-4409-9576-2E3CD7D55CDB}"/>
              </a:ext>
            </a:extLst>
          </p:cNvPr>
          <p:cNvSpPr txBox="1"/>
          <p:nvPr/>
        </p:nvSpPr>
        <p:spPr>
          <a:xfrm>
            <a:off x="8555361" y="314883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DBFE8D-B75F-4D16-981F-03D2DA718817}"/>
              </a:ext>
            </a:extLst>
          </p:cNvPr>
          <p:cNvSpPr txBox="1"/>
          <p:nvPr/>
        </p:nvSpPr>
        <p:spPr>
          <a:xfrm>
            <a:off x="8555361" y="411231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E4627-0A5F-4BEC-B67A-5FEEC373782E}"/>
              </a:ext>
            </a:extLst>
          </p:cNvPr>
          <p:cNvSpPr txBox="1"/>
          <p:nvPr/>
        </p:nvSpPr>
        <p:spPr>
          <a:xfrm>
            <a:off x="8555361" y="443347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F9919CCB-B2F7-43E3-B70B-AB8BA1A31651}"/>
              </a:ext>
            </a:extLst>
          </p:cNvPr>
          <p:cNvSpPr txBox="1">
            <a:spLocks/>
          </p:cNvSpPr>
          <p:nvPr/>
        </p:nvSpPr>
        <p:spPr>
          <a:xfrm>
            <a:off x="5123622" y="2212578"/>
            <a:ext cx="3039628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ONLINE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73E4AEF-087E-4ABA-886C-DD7DA76B9D35}"/>
              </a:ext>
            </a:extLst>
          </p:cNvPr>
          <p:cNvSpPr/>
          <p:nvPr/>
        </p:nvSpPr>
        <p:spPr>
          <a:xfrm>
            <a:off x="5123621" y="2852399"/>
            <a:ext cx="3039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LIBRARY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68BABEF-7B97-4C59-BBDC-A24508602313}"/>
              </a:ext>
            </a:extLst>
          </p:cNvPr>
          <p:cNvSpPr txBox="1"/>
          <p:nvPr/>
        </p:nvSpPr>
        <p:spPr>
          <a:xfrm>
            <a:off x="5123622" y="3587947"/>
            <a:ext cx="3182470" cy="17543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6C0B3DA2-7082-4105-9536-5F683D542F8C}"/>
              </a:ext>
            </a:extLst>
          </p:cNvPr>
          <p:cNvGrpSpPr/>
          <p:nvPr/>
        </p:nvGrpSpPr>
        <p:grpSpPr>
          <a:xfrm flipH="1">
            <a:off x="9001564" y="3928906"/>
            <a:ext cx="3096860" cy="2829502"/>
            <a:chOff x="4772025" y="2219325"/>
            <a:chExt cx="2647950" cy="2419350"/>
          </a:xfrm>
        </p:grpSpPr>
        <p:sp>
          <p:nvSpPr>
            <p:cNvPr id="20" name="Freeform: Shape 58">
              <a:extLst>
                <a:ext uri="{FF2B5EF4-FFF2-40B4-BE49-F238E27FC236}">
                  <a16:creationId xmlns:a16="http://schemas.microsoft.com/office/drawing/2014/main" id="{A09405DD-50CD-4BBC-96E0-FF93F4447D95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9">
              <a:extLst>
                <a:ext uri="{FF2B5EF4-FFF2-40B4-BE49-F238E27FC236}">
                  <a16:creationId xmlns:a16="http://schemas.microsoft.com/office/drawing/2014/main" id="{9F50F3CA-0F31-45D6-9658-571580107B4F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0">
              <a:extLst>
                <a:ext uri="{FF2B5EF4-FFF2-40B4-BE49-F238E27FC236}">
                  <a16:creationId xmlns:a16="http://schemas.microsoft.com/office/drawing/2014/main" id="{22AFCD58-5D4E-4A25-BBCE-E642DBFC0B35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D87D9D4D-BF8B-4C9F-BFDF-FCBF2C7FC4E8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232208E1-51A9-4F72-A063-EDE255386A83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63">
              <a:extLst>
                <a:ext uri="{FF2B5EF4-FFF2-40B4-BE49-F238E27FC236}">
                  <a16:creationId xmlns:a16="http://schemas.microsoft.com/office/drawing/2014/main" id="{3C4047B1-A1E4-4289-9939-253D05541CDF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224" y="2174247"/>
            <a:ext cx="9117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Củng</a:t>
            </a:r>
            <a:r>
              <a:rPr lang="en-US" sz="2000" dirty="0" smtClean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ASP.Net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MVC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website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môt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Nắm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Visual Studio, Visual Code, </a:t>
            </a:r>
            <a:r>
              <a:rPr lang="en-US" sz="2000" dirty="0" err="1"/>
              <a:t>Sql</a:t>
            </a:r>
            <a:r>
              <a:rPr lang="en-US" sz="2000" dirty="0"/>
              <a:t> Server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224" y="1603497"/>
            <a:ext cx="3618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1.Mục </a:t>
            </a:r>
            <a:r>
              <a:rPr lang="en-US" sz="2400" b="1" dirty="0" err="1"/>
              <a:t>đích</a:t>
            </a:r>
            <a:r>
              <a:rPr lang="en-US" sz="2400" b="1" dirty="0"/>
              <a:t> </a:t>
            </a:r>
            <a:r>
              <a:rPr lang="en-US" sz="2400" b="1" dirty="0" err="1"/>
              <a:t>nghiêm</a:t>
            </a:r>
            <a:r>
              <a:rPr lang="en-US" sz="2400" b="1" dirty="0"/>
              <a:t> </a:t>
            </a:r>
            <a:r>
              <a:rPr lang="en-US" sz="2400" b="1" dirty="0" err="1"/>
              <a:t>cứu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7575824" y="236148"/>
            <a:ext cx="3894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 Infographic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197585" y="1060344"/>
            <a:ext cx="2119047" cy="4737312"/>
            <a:chOff x="3976953" y="1108656"/>
            <a:chExt cx="2119047" cy="473731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76953" y="2429648"/>
              <a:ext cx="211904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031261-6A22-4ADA-8D01-E93A6100CD91}"/>
                </a:ext>
              </a:extLst>
            </p:cNvPr>
            <p:cNvSpPr txBox="1"/>
            <p:nvPr/>
          </p:nvSpPr>
          <p:spPr>
            <a:xfrm>
              <a:off x="3976953" y="1808771"/>
              <a:ext cx="2119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1039976" y="1060344"/>
            <a:ext cx="2119047" cy="4737313"/>
            <a:chOff x="1114004" y="1108655"/>
            <a:chExt cx="2119047" cy="47373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480965-C778-4AA0-A8B8-B5D8B4E7E3C0}"/>
                </a:ext>
              </a:extLst>
            </p:cNvPr>
            <p:cNvSpPr txBox="1"/>
            <p:nvPr/>
          </p:nvSpPr>
          <p:spPr>
            <a:xfrm>
              <a:off x="1114004" y="2429648"/>
              <a:ext cx="211904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745316" y="681446"/>
            <a:ext cx="2708366" cy="5495108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3902925" y="681446"/>
            <a:ext cx="2708366" cy="5495108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AFC293-09F3-4826-ACF9-361C113AC595}"/>
              </a:ext>
            </a:extLst>
          </p:cNvPr>
          <p:cNvGrpSpPr/>
          <p:nvPr/>
        </p:nvGrpSpPr>
        <p:grpSpPr>
          <a:xfrm>
            <a:off x="8927765" y="1563969"/>
            <a:ext cx="2724304" cy="493086"/>
            <a:chOff x="4383734" y="2238786"/>
            <a:chExt cx="4001473" cy="7242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067647-48EC-4C5D-BDB7-C16A0C36854D}"/>
                </a:ext>
              </a:extLst>
            </p:cNvPr>
            <p:cNvSpPr/>
            <p:nvPr/>
          </p:nvSpPr>
          <p:spPr>
            <a:xfrm>
              <a:off x="4383734" y="2238786"/>
              <a:ext cx="4001473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DCFBFC3-DBD8-4B84-8708-A711EED6FA74}"/>
                </a:ext>
              </a:extLst>
            </p:cNvPr>
            <p:cNvSpPr/>
            <p:nvPr/>
          </p:nvSpPr>
          <p:spPr>
            <a:xfrm>
              <a:off x="4451812" y="2291754"/>
              <a:ext cx="3871883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971D701-FBE8-4911-8D6B-FE85F66F142B}"/>
                </a:ext>
              </a:extLst>
            </p:cNvPr>
            <p:cNvGrpSpPr/>
            <p:nvPr/>
          </p:nvGrpSpPr>
          <p:grpSpPr>
            <a:xfrm>
              <a:off x="7469071" y="2398129"/>
              <a:ext cx="367065" cy="378056"/>
              <a:chOff x="7437691" y="3918474"/>
              <a:chExt cx="791909" cy="815622"/>
            </a:xfrm>
            <a:solidFill>
              <a:schemeClr val="bg1"/>
            </a:solidFill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131A23D-5935-40AF-ACB9-7AB58D7DB99C}"/>
                  </a:ext>
                </a:extLst>
              </p:cNvPr>
              <p:cNvGrpSpPr/>
              <p:nvPr/>
            </p:nvGrpSpPr>
            <p:grpSpPr>
              <a:xfrm>
                <a:off x="7437691" y="4404380"/>
                <a:ext cx="791909" cy="329716"/>
                <a:chOff x="7437691" y="4348463"/>
                <a:chExt cx="926211" cy="385633"/>
              </a:xfrm>
              <a:grpFill/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899B50A6-65BD-4ED4-8170-887A26324819}"/>
                    </a:ext>
                  </a:extLst>
                </p:cNvPr>
                <p:cNvSpPr/>
                <p:nvPr/>
              </p:nvSpPr>
              <p:spPr>
                <a:xfrm>
                  <a:off x="8153695" y="4348463"/>
                  <a:ext cx="210207" cy="38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5A1F028-C832-4C6C-9689-C2835EF40CF4}"/>
                    </a:ext>
                  </a:extLst>
                </p:cNvPr>
                <p:cNvSpPr/>
                <p:nvPr/>
              </p:nvSpPr>
              <p:spPr>
                <a:xfrm rot="5400000">
                  <a:off x="7795693" y="4165887"/>
                  <a:ext cx="210207" cy="926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2BB778D-E77B-4006-878A-4D5F557BAC9E}"/>
                    </a:ext>
                  </a:extLst>
                </p:cNvPr>
                <p:cNvSpPr/>
                <p:nvPr/>
              </p:nvSpPr>
              <p:spPr>
                <a:xfrm>
                  <a:off x="7437691" y="4348463"/>
                  <a:ext cx="210207" cy="38563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Arrow: Down 39">
                <a:extLst>
                  <a:ext uri="{FF2B5EF4-FFF2-40B4-BE49-F238E27FC236}">
                    <a16:creationId xmlns:a16="http://schemas.microsoft.com/office/drawing/2014/main" id="{1E5E74A6-36A5-4DFD-AAA8-5CDD13356690}"/>
                  </a:ext>
                </a:extLst>
              </p:cNvPr>
              <p:cNvSpPr/>
              <p:nvPr/>
            </p:nvSpPr>
            <p:spPr>
              <a:xfrm>
                <a:off x="7617418" y="3918474"/>
                <a:ext cx="456307" cy="560900"/>
              </a:xfrm>
              <a:prstGeom prst="downArrow">
                <a:avLst>
                  <a:gd name="adj1" fmla="val 55600"/>
                  <a:gd name="adj2" fmla="val 68554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DCA33A-C14D-4A32-81A0-05A3A4268357}"/>
                </a:ext>
              </a:extLst>
            </p:cNvPr>
            <p:cNvSpPr/>
            <p:nvPr/>
          </p:nvSpPr>
          <p:spPr>
            <a:xfrm>
              <a:off x="4908283" y="2468653"/>
              <a:ext cx="2282223" cy="253826"/>
            </a:xfrm>
            <a:custGeom>
              <a:avLst/>
              <a:gdLst/>
              <a:ahLst/>
              <a:cxnLst/>
              <a:rect l="l" t="t" r="r" b="b"/>
              <a:pathLst>
                <a:path w="2282223" h="253826">
                  <a:moveTo>
                    <a:pt x="1896666" y="61447"/>
                  </a:moveTo>
                  <a:lnTo>
                    <a:pt x="1863514" y="152530"/>
                  </a:lnTo>
                  <a:lnTo>
                    <a:pt x="1930487" y="152530"/>
                  </a:lnTo>
                  <a:close/>
                  <a:moveTo>
                    <a:pt x="2126010" y="45708"/>
                  </a:moveTo>
                  <a:lnTo>
                    <a:pt x="2126010" y="208285"/>
                  </a:lnTo>
                  <a:lnTo>
                    <a:pt x="2163012" y="208285"/>
                  </a:lnTo>
                  <a:cubicBezTo>
                    <a:pt x="2176853" y="208285"/>
                    <a:pt x="2186843" y="207503"/>
                    <a:pt x="2192982" y="205940"/>
                  </a:cubicBezTo>
                  <a:cubicBezTo>
                    <a:pt x="2201019" y="203931"/>
                    <a:pt x="2207688" y="200527"/>
                    <a:pt x="2212990" y="195727"/>
                  </a:cubicBezTo>
                  <a:cubicBezTo>
                    <a:pt x="2218292" y="190927"/>
                    <a:pt x="2222618" y="183030"/>
                    <a:pt x="2225966" y="172036"/>
                  </a:cubicBezTo>
                  <a:cubicBezTo>
                    <a:pt x="2229315" y="161041"/>
                    <a:pt x="2230989" y="146056"/>
                    <a:pt x="2230989" y="127080"/>
                  </a:cubicBezTo>
                  <a:cubicBezTo>
                    <a:pt x="2230989" y="108105"/>
                    <a:pt x="2229315" y="93538"/>
                    <a:pt x="2225966" y="83381"/>
                  </a:cubicBezTo>
                  <a:cubicBezTo>
                    <a:pt x="2222618" y="73223"/>
                    <a:pt x="2217930" y="65298"/>
                    <a:pt x="2211902" y="59605"/>
                  </a:cubicBezTo>
                  <a:cubicBezTo>
                    <a:pt x="2205875" y="53913"/>
                    <a:pt x="2198229" y="50062"/>
                    <a:pt x="2188964" y="48052"/>
                  </a:cubicBezTo>
                  <a:cubicBezTo>
                    <a:pt x="2182044" y="46490"/>
                    <a:pt x="2168482" y="45708"/>
                    <a:pt x="2148278" y="45708"/>
                  </a:cubicBezTo>
                  <a:close/>
                  <a:moveTo>
                    <a:pt x="49560" y="45708"/>
                  </a:moveTo>
                  <a:lnTo>
                    <a:pt x="49560" y="208285"/>
                  </a:lnTo>
                  <a:lnTo>
                    <a:pt x="86562" y="208285"/>
                  </a:lnTo>
                  <a:cubicBezTo>
                    <a:pt x="100403" y="208285"/>
                    <a:pt x="110393" y="207503"/>
                    <a:pt x="116533" y="205940"/>
                  </a:cubicBezTo>
                  <a:cubicBezTo>
                    <a:pt x="124569" y="203931"/>
                    <a:pt x="131239" y="200527"/>
                    <a:pt x="136541" y="195727"/>
                  </a:cubicBezTo>
                  <a:cubicBezTo>
                    <a:pt x="141843" y="190927"/>
                    <a:pt x="146168" y="183030"/>
                    <a:pt x="149517" y="172036"/>
                  </a:cubicBezTo>
                  <a:cubicBezTo>
                    <a:pt x="152865" y="161041"/>
                    <a:pt x="154540" y="146056"/>
                    <a:pt x="154540" y="127080"/>
                  </a:cubicBezTo>
                  <a:cubicBezTo>
                    <a:pt x="154540" y="108105"/>
                    <a:pt x="152865" y="93538"/>
                    <a:pt x="149517" y="83381"/>
                  </a:cubicBezTo>
                  <a:cubicBezTo>
                    <a:pt x="146168" y="73223"/>
                    <a:pt x="141480" y="65298"/>
                    <a:pt x="135452" y="59605"/>
                  </a:cubicBezTo>
                  <a:cubicBezTo>
                    <a:pt x="129425" y="53913"/>
                    <a:pt x="121779" y="50062"/>
                    <a:pt x="112514" y="48052"/>
                  </a:cubicBezTo>
                  <a:cubicBezTo>
                    <a:pt x="105594" y="46490"/>
                    <a:pt x="92032" y="45708"/>
                    <a:pt x="71828" y="45708"/>
                  </a:cubicBezTo>
                  <a:close/>
                  <a:moveTo>
                    <a:pt x="1604758" y="42360"/>
                  </a:moveTo>
                  <a:cubicBezTo>
                    <a:pt x="1584331" y="42360"/>
                    <a:pt x="1567867" y="49364"/>
                    <a:pt x="1555366" y="63372"/>
                  </a:cubicBezTo>
                  <a:cubicBezTo>
                    <a:pt x="1542864" y="77381"/>
                    <a:pt x="1536613" y="98505"/>
                    <a:pt x="1536613" y="126745"/>
                  </a:cubicBezTo>
                  <a:cubicBezTo>
                    <a:pt x="1536613" y="154539"/>
                    <a:pt x="1543031" y="175607"/>
                    <a:pt x="1555868" y="189951"/>
                  </a:cubicBezTo>
                  <a:cubicBezTo>
                    <a:pt x="1568704" y="204294"/>
                    <a:pt x="1585001" y="211466"/>
                    <a:pt x="1604758" y="211466"/>
                  </a:cubicBezTo>
                  <a:cubicBezTo>
                    <a:pt x="1624515" y="211466"/>
                    <a:pt x="1640728" y="204350"/>
                    <a:pt x="1653397" y="190118"/>
                  </a:cubicBezTo>
                  <a:cubicBezTo>
                    <a:pt x="1666066" y="175886"/>
                    <a:pt x="1672400" y="154539"/>
                    <a:pt x="1672400" y="126076"/>
                  </a:cubicBezTo>
                  <a:cubicBezTo>
                    <a:pt x="1672400" y="97947"/>
                    <a:pt x="1666233" y="76962"/>
                    <a:pt x="1653899" y="63121"/>
                  </a:cubicBezTo>
                  <a:cubicBezTo>
                    <a:pt x="1641565" y="49280"/>
                    <a:pt x="1625185" y="42360"/>
                    <a:pt x="1604758" y="42360"/>
                  </a:cubicBezTo>
                  <a:close/>
                  <a:moveTo>
                    <a:pt x="395083" y="42360"/>
                  </a:moveTo>
                  <a:cubicBezTo>
                    <a:pt x="374656" y="42360"/>
                    <a:pt x="358192" y="49364"/>
                    <a:pt x="345691" y="63372"/>
                  </a:cubicBezTo>
                  <a:cubicBezTo>
                    <a:pt x="333189" y="77381"/>
                    <a:pt x="326938" y="98505"/>
                    <a:pt x="326938" y="126745"/>
                  </a:cubicBezTo>
                  <a:cubicBezTo>
                    <a:pt x="326938" y="154539"/>
                    <a:pt x="333357" y="175607"/>
                    <a:pt x="346193" y="189951"/>
                  </a:cubicBezTo>
                  <a:cubicBezTo>
                    <a:pt x="359029" y="204294"/>
                    <a:pt x="375326" y="211466"/>
                    <a:pt x="395083" y="211466"/>
                  </a:cubicBezTo>
                  <a:cubicBezTo>
                    <a:pt x="414840" y="211466"/>
                    <a:pt x="431053" y="204350"/>
                    <a:pt x="443722" y="190118"/>
                  </a:cubicBezTo>
                  <a:cubicBezTo>
                    <a:pt x="456391" y="175886"/>
                    <a:pt x="462725" y="154539"/>
                    <a:pt x="462725" y="126076"/>
                  </a:cubicBezTo>
                  <a:cubicBezTo>
                    <a:pt x="462725" y="97947"/>
                    <a:pt x="456558" y="76962"/>
                    <a:pt x="444224" y="63121"/>
                  </a:cubicBezTo>
                  <a:cubicBezTo>
                    <a:pt x="431890" y="49280"/>
                    <a:pt x="415510" y="42360"/>
                    <a:pt x="395083" y="42360"/>
                  </a:cubicBezTo>
                  <a:close/>
                  <a:moveTo>
                    <a:pt x="1249282" y="6195"/>
                  </a:moveTo>
                  <a:lnTo>
                    <a:pt x="1298842" y="6195"/>
                  </a:lnTo>
                  <a:lnTo>
                    <a:pt x="1298842" y="208285"/>
                  </a:lnTo>
                  <a:lnTo>
                    <a:pt x="1422071" y="208285"/>
                  </a:lnTo>
                  <a:lnTo>
                    <a:pt x="1422071" y="249640"/>
                  </a:lnTo>
                  <a:lnTo>
                    <a:pt x="1249282" y="249640"/>
                  </a:lnTo>
                  <a:close/>
                  <a:moveTo>
                    <a:pt x="2076450" y="4185"/>
                  </a:moveTo>
                  <a:lnTo>
                    <a:pt x="2167030" y="4185"/>
                  </a:lnTo>
                  <a:cubicBezTo>
                    <a:pt x="2187457" y="4185"/>
                    <a:pt x="2203028" y="5748"/>
                    <a:pt x="2213744" y="8873"/>
                  </a:cubicBezTo>
                  <a:cubicBezTo>
                    <a:pt x="2228143" y="13115"/>
                    <a:pt x="2240477" y="20649"/>
                    <a:pt x="2250746" y="31477"/>
                  </a:cubicBezTo>
                  <a:cubicBezTo>
                    <a:pt x="2261015" y="42304"/>
                    <a:pt x="2268829" y="55559"/>
                    <a:pt x="2274187" y="71242"/>
                  </a:cubicBezTo>
                  <a:cubicBezTo>
                    <a:pt x="2279545" y="86924"/>
                    <a:pt x="2282223" y="106263"/>
                    <a:pt x="2282223" y="129257"/>
                  </a:cubicBezTo>
                  <a:cubicBezTo>
                    <a:pt x="2282223" y="149460"/>
                    <a:pt x="2279712" y="166873"/>
                    <a:pt x="2274689" y="181495"/>
                  </a:cubicBezTo>
                  <a:cubicBezTo>
                    <a:pt x="2268550" y="199355"/>
                    <a:pt x="2259788" y="213810"/>
                    <a:pt x="2248402" y="224860"/>
                  </a:cubicBezTo>
                  <a:cubicBezTo>
                    <a:pt x="2239807" y="233232"/>
                    <a:pt x="2228199" y="239762"/>
                    <a:pt x="2213576" y="244450"/>
                  </a:cubicBezTo>
                  <a:cubicBezTo>
                    <a:pt x="2202638" y="247910"/>
                    <a:pt x="2188015" y="249640"/>
                    <a:pt x="2169709" y="249640"/>
                  </a:cubicBezTo>
                  <a:lnTo>
                    <a:pt x="2076450" y="249640"/>
                  </a:lnTo>
                  <a:close/>
                  <a:moveTo>
                    <a:pt x="1871049" y="4185"/>
                  </a:moveTo>
                  <a:lnTo>
                    <a:pt x="1923455" y="4185"/>
                  </a:lnTo>
                  <a:lnTo>
                    <a:pt x="2021737" y="249640"/>
                  </a:lnTo>
                  <a:lnTo>
                    <a:pt x="1967824" y="249640"/>
                  </a:lnTo>
                  <a:lnTo>
                    <a:pt x="1946393" y="193885"/>
                  </a:lnTo>
                  <a:lnTo>
                    <a:pt x="1848278" y="193885"/>
                  </a:lnTo>
                  <a:lnTo>
                    <a:pt x="1828019" y="249640"/>
                  </a:lnTo>
                  <a:lnTo>
                    <a:pt x="1775445" y="249640"/>
                  </a:lnTo>
                  <a:close/>
                  <a:moveTo>
                    <a:pt x="962695" y="4185"/>
                  </a:moveTo>
                  <a:lnTo>
                    <a:pt x="1010915" y="4185"/>
                  </a:lnTo>
                  <a:lnTo>
                    <a:pt x="1111374" y="168101"/>
                  </a:lnTo>
                  <a:lnTo>
                    <a:pt x="1111374" y="4185"/>
                  </a:lnTo>
                  <a:lnTo>
                    <a:pt x="1157418" y="4185"/>
                  </a:lnTo>
                  <a:lnTo>
                    <a:pt x="1157418" y="249640"/>
                  </a:lnTo>
                  <a:lnTo>
                    <a:pt x="1107691" y="249640"/>
                  </a:lnTo>
                  <a:lnTo>
                    <a:pt x="1008739" y="89575"/>
                  </a:lnTo>
                  <a:lnTo>
                    <a:pt x="1008739" y="249640"/>
                  </a:lnTo>
                  <a:lnTo>
                    <a:pt x="962695" y="249640"/>
                  </a:lnTo>
                  <a:close/>
                  <a:moveTo>
                    <a:pt x="566942" y="4185"/>
                  </a:moveTo>
                  <a:lnTo>
                    <a:pt x="617674" y="4185"/>
                  </a:lnTo>
                  <a:lnTo>
                    <a:pt x="654676" y="172789"/>
                  </a:lnTo>
                  <a:lnTo>
                    <a:pt x="699548" y="4185"/>
                  </a:lnTo>
                  <a:lnTo>
                    <a:pt x="758484" y="4185"/>
                  </a:lnTo>
                  <a:lnTo>
                    <a:pt x="801514" y="175635"/>
                  </a:lnTo>
                  <a:lnTo>
                    <a:pt x="839186" y="4185"/>
                  </a:lnTo>
                  <a:lnTo>
                    <a:pt x="889081" y="4185"/>
                  </a:lnTo>
                  <a:lnTo>
                    <a:pt x="829475" y="249640"/>
                  </a:lnTo>
                  <a:lnTo>
                    <a:pt x="776902" y="249640"/>
                  </a:lnTo>
                  <a:lnTo>
                    <a:pt x="728011" y="66135"/>
                  </a:lnTo>
                  <a:lnTo>
                    <a:pt x="679289" y="249640"/>
                  </a:lnTo>
                  <a:lnTo>
                    <a:pt x="625543" y="249640"/>
                  </a:lnTo>
                  <a:close/>
                  <a:moveTo>
                    <a:pt x="0" y="4185"/>
                  </a:moveTo>
                  <a:lnTo>
                    <a:pt x="90581" y="4185"/>
                  </a:lnTo>
                  <a:cubicBezTo>
                    <a:pt x="111007" y="4185"/>
                    <a:pt x="126578" y="5748"/>
                    <a:pt x="137294" y="8873"/>
                  </a:cubicBezTo>
                  <a:cubicBezTo>
                    <a:pt x="151693" y="13115"/>
                    <a:pt x="164027" y="20649"/>
                    <a:pt x="174296" y="31477"/>
                  </a:cubicBezTo>
                  <a:cubicBezTo>
                    <a:pt x="184566" y="42304"/>
                    <a:pt x="192379" y="55559"/>
                    <a:pt x="197737" y="71242"/>
                  </a:cubicBezTo>
                  <a:cubicBezTo>
                    <a:pt x="203095" y="86924"/>
                    <a:pt x="205774" y="106263"/>
                    <a:pt x="205774" y="129257"/>
                  </a:cubicBezTo>
                  <a:cubicBezTo>
                    <a:pt x="205774" y="149460"/>
                    <a:pt x="203262" y="166873"/>
                    <a:pt x="198239" y="181495"/>
                  </a:cubicBezTo>
                  <a:cubicBezTo>
                    <a:pt x="192100" y="199355"/>
                    <a:pt x="183338" y="213810"/>
                    <a:pt x="171952" y="224860"/>
                  </a:cubicBezTo>
                  <a:cubicBezTo>
                    <a:pt x="163358" y="233232"/>
                    <a:pt x="151749" y="239762"/>
                    <a:pt x="137127" y="244450"/>
                  </a:cubicBezTo>
                  <a:cubicBezTo>
                    <a:pt x="126188" y="247910"/>
                    <a:pt x="111565" y="249640"/>
                    <a:pt x="93260" y="249640"/>
                  </a:cubicBezTo>
                  <a:lnTo>
                    <a:pt x="0" y="249640"/>
                  </a:lnTo>
                  <a:close/>
                  <a:moveTo>
                    <a:pt x="1604256" y="0"/>
                  </a:moveTo>
                  <a:cubicBezTo>
                    <a:pt x="1640421" y="0"/>
                    <a:pt x="1669359" y="11217"/>
                    <a:pt x="1691069" y="33653"/>
                  </a:cubicBezTo>
                  <a:cubicBezTo>
                    <a:pt x="1712779" y="56089"/>
                    <a:pt x="1723634" y="87287"/>
                    <a:pt x="1723634" y="127248"/>
                  </a:cubicBezTo>
                  <a:cubicBezTo>
                    <a:pt x="1723634" y="166873"/>
                    <a:pt x="1712863" y="197876"/>
                    <a:pt x="1691320" y="220256"/>
                  </a:cubicBezTo>
                  <a:cubicBezTo>
                    <a:pt x="1669777" y="242636"/>
                    <a:pt x="1640979" y="253826"/>
                    <a:pt x="1604925" y="253826"/>
                  </a:cubicBezTo>
                  <a:cubicBezTo>
                    <a:pt x="1568425" y="253826"/>
                    <a:pt x="1539404" y="242692"/>
                    <a:pt x="1517861" y="220423"/>
                  </a:cubicBezTo>
                  <a:cubicBezTo>
                    <a:pt x="1496318" y="198155"/>
                    <a:pt x="1485547" y="167487"/>
                    <a:pt x="1485547" y="128420"/>
                  </a:cubicBezTo>
                  <a:cubicBezTo>
                    <a:pt x="1485547" y="103416"/>
                    <a:pt x="1489286" y="82432"/>
                    <a:pt x="1496764" y="65465"/>
                  </a:cubicBezTo>
                  <a:cubicBezTo>
                    <a:pt x="1502346" y="52964"/>
                    <a:pt x="1509964" y="41746"/>
                    <a:pt x="1519619" y="31812"/>
                  </a:cubicBezTo>
                  <a:cubicBezTo>
                    <a:pt x="1529274" y="21877"/>
                    <a:pt x="1539850" y="14510"/>
                    <a:pt x="1551347" y="9711"/>
                  </a:cubicBezTo>
                  <a:cubicBezTo>
                    <a:pt x="1566639" y="3237"/>
                    <a:pt x="1584275" y="0"/>
                    <a:pt x="1604256" y="0"/>
                  </a:cubicBezTo>
                  <a:close/>
                  <a:moveTo>
                    <a:pt x="394581" y="0"/>
                  </a:moveTo>
                  <a:cubicBezTo>
                    <a:pt x="430746" y="0"/>
                    <a:pt x="459684" y="11217"/>
                    <a:pt x="481394" y="33653"/>
                  </a:cubicBezTo>
                  <a:cubicBezTo>
                    <a:pt x="503104" y="56089"/>
                    <a:pt x="513959" y="87287"/>
                    <a:pt x="513959" y="127248"/>
                  </a:cubicBezTo>
                  <a:cubicBezTo>
                    <a:pt x="513959" y="166873"/>
                    <a:pt x="503188" y="197876"/>
                    <a:pt x="481645" y="220256"/>
                  </a:cubicBezTo>
                  <a:cubicBezTo>
                    <a:pt x="460102" y="242636"/>
                    <a:pt x="431304" y="253826"/>
                    <a:pt x="395250" y="253826"/>
                  </a:cubicBezTo>
                  <a:cubicBezTo>
                    <a:pt x="358750" y="253826"/>
                    <a:pt x="329729" y="242692"/>
                    <a:pt x="308186" y="220423"/>
                  </a:cubicBezTo>
                  <a:cubicBezTo>
                    <a:pt x="286643" y="198155"/>
                    <a:pt x="275872" y="167487"/>
                    <a:pt x="275872" y="128420"/>
                  </a:cubicBezTo>
                  <a:cubicBezTo>
                    <a:pt x="275872" y="103416"/>
                    <a:pt x="279611" y="82432"/>
                    <a:pt x="287090" y="65465"/>
                  </a:cubicBezTo>
                  <a:cubicBezTo>
                    <a:pt x="292671" y="52964"/>
                    <a:pt x="300289" y="41746"/>
                    <a:pt x="309944" y="31812"/>
                  </a:cubicBezTo>
                  <a:cubicBezTo>
                    <a:pt x="319599" y="21877"/>
                    <a:pt x="330175" y="14510"/>
                    <a:pt x="341672" y="9711"/>
                  </a:cubicBezTo>
                  <a:cubicBezTo>
                    <a:pt x="356964" y="3237"/>
                    <a:pt x="374601" y="0"/>
                    <a:pt x="3945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5467666" y="2177492"/>
            <a:ext cx="3838415" cy="3838415"/>
            <a:chOff x="3544388" y="1380450"/>
            <a:chExt cx="5477691" cy="54776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7756DF-B7EE-4C10-A50A-56B340C7D04D}"/>
              </a:ext>
            </a:extLst>
          </p:cNvPr>
          <p:cNvGrpSpPr/>
          <p:nvPr/>
        </p:nvGrpSpPr>
        <p:grpSpPr>
          <a:xfrm>
            <a:off x="781174" y="2819589"/>
            <a:ext cx="3843639" cy="816252"/>
            <a:chOff x="1904943" y="3014315"/>
            <a:chExt cx="3843639" cy="816252"/>
          </a:xfrm>
        </p:grpSpPr>
        <p:sp>
          <p:nvSpPr>
            <p:cNvPr id="59" name="Donut 61">
              <a:extLst>
                <a:ext uri="{FF2B5EF4-FFF2-40B4-BE49-F238E27FC236}">
                  <a16:creationId xmlns:a16="http://schemas.microsoft.com/office/drawing/2014/main" id="{3734CE86-0D8A-428B-9293-B459E6FD979B}"/>
                </a:ext>
              </a:extLst>
            </p:cNvPr>
            <p:cNvSpPr/>
            <p:nvPr/>
          </p:nvSpPr>
          <p:spPr>
            <a:xfrm>
              <a:off x="1904943" y="3014315"/>
              <a:ext cx="701030" cy="701030"/>
            </a:xfrm>
            <a:prstGeom prst="donut">
              <a:avLst>
                <a:gd name="adj" fmla="val 87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0426694-F6CE-4A81-BC71-1AA689B9786B}"/>
                </a:ext>
              </a:extLst>
            </p:cNvPr>
            <p:cNvCxnSpPr>
              <a:cxnSpLocks/>
              <a:stCxn id="59" idx="6"/>
            </p:cNvCxnSpPr>
            <p:nvPr/>
          </p:nvCxnSpPr>
          <p:spPr>
            <a:xfrm>
              <a:off x="2605973" y="3364831"/>
              <a:ext cx="3142609" cy="4070"/>
            </a:xfrm>
            <a:prstGeom prst="line">
              <a:avLst/>
            </a:prstGeom>
            <a:ln w="127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5">
              <a:extLst>
                <a:ext uri="{FF2B5EF4-FFF2-40B4-BE49-F238E27FC236}">
                  <a16:creationId xmlns:a16="http://schemas.microsoft.com/office/drawing/2014/main" id="{5075B16A-8A48-4597-BCAC-57A1E037B183}"/>
                </a:ext>
              </a:extLst>
            </p:cNvPr>
            <p:cNvGrpSpPr/>
            <p:nvPr/>
          </p:nvGrpSpPr>
          <p:grpSpPr>
            <a:xfrm>
              <a:off x="2677079" y="3062720"/>
              <a:ext cx="2996190" cy="767847"/>
              <a:chOff x="8697852" y="2990115"/>
              <a:chExt cx="2493362" cy="767847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09FECC7-0930-4DB7-BE5E-E4F37171ED71}"/>
                  </a:ext>
                </a:extLst>
              </p:cNvPr>
              <p:cNvSpPr txBox="1"/>
              <p:nvPr/>
            </p:nvSpPr>
            <p:spPr>
              <a:xfrm>
                <a:off x="8706406" y="3296297"/>
                <a:ext cx="24848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Example Text :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E636FA-15A7-4026-96F7-617317F80522}"/>
                  </a:ext>
                </a:extLst>
              </p:cNvPr>
              <p:cNvSpPr txBox="1"/>
              <p:nvPr/>
            </p:nvSpPr>
            <p:spPr>
              <a:xfrm>
                <a:off x="8697852" y="2990115"/>
                <a:ext cx="24921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Graph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9EB9BEC4-D1B5-4B64-982C-2F77E9E3766D}"/>
                </a:ext>
              </a:extLst>
            </p:cNvPr>
            <p:cNvSpPr/>
            <p:nvPr/>
          </p:nvSpPr>
          <p:spPr>
            <a:xfrm>
              <a:off x="2115733" y="3207636"/>
              <a:ext cx="295624" cy="294760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3A8F8D-ED95-4BD6-9129-1D6B48042529}"/>
              </a:ext>
            </a:extLst>
          </p:cNvPr>
          <p:cNvGrpSpPr/>
          <p:nvPr/>
        </p:nvGrpSpPr>
        <p:grpSpPr>
          <a:xfrm>
            <a:off x="781174" y="1752019"/>
            <a:ext cx="4845649" cy="806305"/>
            <a:chOff x="902933" y="1946745"/>
            <a:chExt cx="4845649" cy="806305"/>
          </a:xfrm>
        </p:grpSpPr>
        <p:sp>
          <p:nvSpPr>
            <p:cNvPr id="49" name="Donut 59">
              <a:extLst>
                <a:ext uri="{FF2B5EF4-FFF2-40B4-BE49-F238E27FC236}">
                  <a16:creationId xmlns:a16="http://schemas.microsoft.com/office/drawing/2014/main" id="{B4E9BD01-8100-4DD3-95AC-6F9C2DB07D87}"/>
                </a:ext>
              </a:extLst>
            </p:cNvPr>
            <p:cNvSpPr/>
            <p:nvPr/>
          </p:nvSpPr>
          <p:spPr>
            <a:xfrm>
              <a:off x="902933" y="1946745"/>
              <a:ext cx="701030" cy="701030"/>
            </a:xfrm>
            <a:prstGeom prst="donut">
              <a:avLst>
                <a:gd name="adj" fmla="val 873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129505F-4078-4D78-B428-0E9249AC4EE7}"/>
                </a:ext>
              </a:extLst>
            </p:cNvPr>
            <p:cNvCxnSpPr>
              <a:cxnSpLocks/>
              <a:stCxn id="49" idx="6"/>
            </p:cNvCxnSpPr>
            <p:nvPr/>
          </p:nvCxnSpPr>
          <p:spPr>
            <a:xfrm>
              <a:off x="1603963" y="2297260"/>
              <a:ext cx="4144619" cy="0"/>
            </a:xfrm>
            <a:prstGeom prst="line">
              <a:avLst/>
            </a:prstGeom>
            <a:ln w="127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6">
              <a:extLst>
                <a:ext uri="{FF2B5EF4-FFF2-40B4-BE49-F238E27FC236}">
                  <a16:creationId xmlns:a16="http://schemas.microsoft.com/office/drawing/2014/main" id="{783E384A-1F56-4C47-88EE-8DAE280C29A2}"/>
                </a:ext>
              </a:extLst>
            </p:cNvPr>
            <p:cNvGrpSpPr/>
            <p:nvPr/>
          </p:nvGrpSpPr>
          <p:grpSpPr>
            <a:xfrm>
              <a:off x="1634283" y="1994931"/>
              <a:ext cx="4063349" cy="758119"/>
              <a:chOff x="8306211" y="1865918"/>
              <a:chExt cx="2909365" cy="75811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5526170-35D0-484C-B780-84ABB98E8330}"/>
                  </a:ext>
                </a:extLst>
              </p:cNvPr>
              <p:cNvSpPr txBox="1"/>
              <p:nvPr/>
            </p:nvSpPr>
            <p:spPr>
              <a:xfrm>
                <a:off x="8315999" y="2162372"/>
                <a:ext cx="2899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Example Text :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D51668-9F79-420B-8048-B425EDD788E2}"/>
                  </a:ext>
                </a:extLst>
              </p:cNvPr>
              <p:cNvSpPr txBox="1"/>
              <p:nvPr/>
            </p:nvSpPr>
            <p:spPr>
              <a:xfrm>
                <a:off x="8306211" y="1865918"/>
                <a:ext cx="2908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Graph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5" name="Frame 17">
              <a:extLst>
                <a:ext uri="{FF2B5EF4-FFF2-40B4-BE49-F238E27FC236}">
                  <a16:creationId xmlns:a16="http://schemas.microsoft.com/office/drawing/2014/main" id="{FFC1A8DE-E883-4167-9B7C-213F7485986B}"/>
                </a:ext>
              </a:extLst>
            </p:cNvPr>
            <p:cNvSpPr/>
            <p:nvPr/>
          </p:nvSpPr>
          <p:spPr>
            <a:xfrm>
              <a:off x="1103282" y="2141530"/>
              <a:ext cx="294760" cy="29476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15456" y="380544"/>
                  </a:moveTo>
                  <a:lnTo>
                    <a:pt x="415456" y="385333"/>
                  </a:lnTo>
                  <a:lnTo>
                    <a:pt x="385333" y="385333"/>
                  </a:lnTo>
                  <a:lnTo>
                    <a:pt x="385333" y="2854667"/>
                  </a:lnTo>
                  <a:lnTo>
                    <a:pt x="1529120" y="2854667"/>
                  </a:lnTo>
                  <a:cubicBezTo>
                    <a:pt x="1267123" y="2430711"/>
                    <a:pt x="997530" y="1721825"/>
                    <a:pt x="436017" y="1672600"/>
                  </a:cubicBezTo>
                  <a:lnTo>
                    <a:pt x="600235" y="1185112"/>
                  </a:lnTo>
                  <a:cubicBezTo>
                    <a:pt x="1132790" y="1359573"/>
                    <a:pt x="1278822" y="1550851"/>
                    <a:pt x="1544730" y="1923929"/>
                  </a:cubicBezTo>
                  <a:cubicBezTo>
                    <a:pt x="1789452" y="1379400"/>
                    <a:pt x="1927092" y="1088696"/>
                    <a:pt x="2233403" y="596568"/>
                  </a:cubicBezTo>
                  <a:lnTo>
                    <a:pt x="2770666" y="596568"/>
                  </a:lnTo>
                  <a:cubicBezTo>
                    <a:pt x="2331495" y="1220469"/>
                    <a:pt x="1907612" y="2113878"/>
                    <a:pt x="1578489" y="2854667"/>
                  </a:cubicBezTo>
                  <a:lnTo>
                    <a:pt x="2854667" y="2854667"/>
                  </a:lnTo>
                  <a:lnTo>
                    <a:pt x="2854667" y="596568"/>
                  </a:lnTo>
                  <a:lnTo>
                    <a:pt x="2858395" y="596568"/>
                  </a:lnTo>
                  <a:lnTo>
                    <a:pt x="2858395" y="380544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3240000"/>
                  </a:lnTo>
                  <a:lnTo>
                    <a:pt x="0" y="324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4AAB5F-7F3A-417D-A467-20C911B828BE}"/>
              </a:ext>
            </a:extLst>
          </p:cNvPr>
          <p:cNvGrpSpPr/>
          <p:nvPr/>
        </p:nvGrpSpPr>
        <p:grpSpPr>
          <a:xfrm>
            <a:off x="781174" y="5268801"/>
            <a:ext cx="4845649" cy="808110"/>
            <a:chOff x="902933" y="5463527"/>
            <a:chExt cx="4845649" cy="808110"/>
          </a:xfrm>
        </p:grpSpPr>
        <p:sp>
          <p:nvSpPr>
            <p:cNvPr id="54" name="Donut 60">
              <a:extLst>
                <a:ext uri="{FF2B5EF4-FFF2-40B4-BE49-F238E27FC236}">
                  <a16:creationId xmlns:a16="http://schemas.microsoft.com/office/drawing/2014/main" id="{5FD7B03D-8D69-4DBD-814E-496006D3A3F9}"/>
                </a:ext>
              </a:extLst>
            </p:cNvPr>
            <p:cNvSpPr/>
            <p:nvPr/>
          </p:nvSpPr>
          <p:spPr>
            <a:xfrm>
              <a:off x="902933" y="5463527"/>
              <a:ext cx="701030" cy="701030"/>
            </a:xfrm>
            <a:prstGeom prst="donut">
              <a:avLst>
                <a:gd name="adj" fmla="val 873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2D2EF5-2977-4CE7-B366-AEE416AFFDD7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1603963" y="5814042"/>
              <a:ext cx="4144619" cy="0"/>
            </a:xfrm>
            <a:prstGeom prst="line">
              <a:avLst/>
            </a:prstGeom>
            <a:ln w="127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7">
              <a:extLst>
                <a:ext uri="{FF2B5EF4-FFF2-40B4-BE49-F238E27FC236}">
                  <a16:creationId xmlns:a16="http://schemas.microsoft.com/office/drawing/2014/main" id="{18B5D412-20EF-4A10-AF5B-35DA0EFBBEF2}"/>
                </a:ext>
              </a:extLst>
            </p:cNvPr>
            <p:cNvGrpSpPr/>
            <p:nvPr/>
          </p:nvGrpSpPr>
          <p:grpSpPr>
            <a:xfrm>
              <a:off x="1634283" y="5503790"/>
              <a:ext cx="4063349" cy="767847"/>
              <a:chOff x="8306211" y="5374777"/>
              <a:chExt cx="2909365" cy="76784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FE7DD31-327A-4374-8C06-6C9D3D3D0266}"/>
                  </a:ext>
                </a:extLst>
              </p:cNvPr>
              <p:cNvSpPr txBox="1"/>
              <p:nvPr/>
            </p:nvSpPr>
            <p:spPr>
              <a:xfrm>
                <a:off x="8315999" y="5680959"/>
                <a:ext cx="28995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Example Text :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8BACC61-B7AA-4239-9907-D91F9C42B406}"/>
                  </a:ext>
                </a:extLst>
              </p:cNvPr>
              <p:cNvSpPr txBox="1"/>
              <p:nvPr/>
            </p:nvSpPr>
            <p:spPr>
              <a:xfrm>
                <a:off x="8306211" y="5374777"/>
                <a:ext cx="2908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Graph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6" name="Isosceles Triangle 8">
              <a:extLst>
                <a:ext uri="{FF2B5EF4-FFF2-40B4-BE49-F238E27FC236}">
                  <a16:creationId xmlns:a16="http://schemas.microsoft.com/office/drawing/2014/main" id="{57FA563B-CA68-4E9A-96E8-880F84A7D673}"/>
                </a:ext>
              </a:extLst>
            </p:cNvPr>
            <p:cNvSpPr/>
            <p:nvPr/>
          </p:nvSpPr>
          <p:spPr>
            <a:xfrm rot="16200000">
              <a:off x="1112917" y="5637543"/>
              <a:ext cx="290652" cy="346534"/>
            </a:xfrm>
            <a:custGeom>
              <a:avLst/>
              <a:gdLst/>
              <a:ahLst/>
              <a:cxnLst/>
              <a:rect l="l" t="t" r="r" b="b"/>
              <a:pathLst>
                <a:path w="2708011" h="322866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784F7-B266-4B51-AE4C-9C6D8CE162E2}"/>
              </a:ext>
            </a:extLst>
          </p:cNvPr>
          <p:cNvGrpSpPr/>
          <p:nvPr/>
        </p:nvGrpSpPr>
        <p:grpSpPr>
          <a:xfrm>
            <a:off x="781174" y="4050993"/>
            <a:ext cx="3843639" cy="802656"/>
            <a:chOff x="1904943" y="4245719"/>
            <a:chExt cx="3843639" cy="802656"/>
          </a:xfrm>
        </p:grpSpPr>
        <p:sp>
          <p:nvSpPr>
            <p:cNvPr id="44" name="Donut 66">
              <a:extLst>
                <a:ext uri="{FF2B5EF4-FFF2-40B4-BE49-F238E27FC236}">
                  <a16:creationId xmlns:a16="http://schemas.microsoft.com/office/drawing/2014/main" id="{20943181-94F7-43B1-B21A-7D081D1151EE}"/>
                </a:ext>
              </a:extLst>
            </p:cNvPr>
            <p:cNvSpPr/>
            <p:nvPr/>
          </p:nvSpPr>
          <p:spPr>
            <a:xfrm>
              <a:off x="1904943" y="4245719"/>
              <a:ext cx="701030" cy="701030"/>
            </a:xfrm>
            <a:prstGeom prst="donut">
              <a:avLst>
                <a:gd name="adj" fmla="val 873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A49E6B3-E9E5-41F7-809C-91E70CD22EEB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2605973" y="4596233"/>
              <a:ext cx="3142609" cy="4070"/>
            </a:xfrm>
            <a:prstGeom prst="line">
              <a:avLst/>
            </a:prstGeom>
            <a:ln w="127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그룹 2">
              <a:extLst>
                <a:ext uri="{FF2B5EF4-FFF2-40B4-BE49-F238E27FC236}">
                  <a16:creationId xmlns:a16="http://schemas.microsoft.com/office/drawing/2014/main" id="{0E31B8DF-1A34-4CCF-9190-A5E2B6FA4032}"/>
                </a:ext>
              </a:extLst>
            </p:cNvPr>
            <p:cNvGrpSpPr/>
            <p:nvPr/>
          </p:nvGrpSpPr>
          <p:grpSpPr>
            <a:xfrm>
              <a:off x="2696269" y="4290256"/>
              <a:ext cx="2996190" cy="758119"/>
              <a:chOff x="8736091" y="4094174"/>
              <a:chExt cx="2493362" cy="75811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2B2070-B8E5-4888-BD70-98645BE3823A}"/>
                  </a:ext>
                </a:extLst>
              </p:cNvPr>
              <p:cNvSpPr txBox="1"/>
              <p:nvPr/>
            </p:nvSpPr>
            <p:spPr>
              <a:xfrm>
                <a:off x="8744645" y="4390628"/>
                <a:ext cx="24848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Example Text : 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2439DA-AAFD-4D93-9058-5CA64ADEBD63}"/>
                  </a:ext>
                </a:extLst>
              </p:cNvPr>
              <p:cNvSpPr txBox="1"/>
              <p:nvPr/>
            </p:nvSpPr>
            <p:spPr>
              <a:xfrm>
                <a:off x="8736091" y="4094174"/>
                <a:ext cx="24921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Graph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7" name="Donut 39">
              <a:extLst>
                <a:ext uri="{FF2B5EF4-FFF2-40B4-BE49-F238E27FC236}">
                  <a16:creationId xmlns:a16="http://schemas.microsoft.com/office/drawing/2014/main" id="{34645813-F06A-4087-8D72-51F33BB2FB92}"/>
                </a:ext>
              </a:extLst>
            </p:cNvPr>
            <p:cNvSpPr/>
            <p:nvPr/>
          </p:nvSpPr>
          <p:spPr>
            <a:xfrm>
              <a:off x="2060096" y="4400835"/>
              <a:ext cx="376632" cy="37663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824AF5-0F7F-44C2-9206-998C8E26DD89}"/>
              </a:ext>
            </a:extLst>
          </p:cNvPr>
          <p:cNvGrpSpPr/>
          <p:nvPr/>
        </p:nvGrpSpPr>
        <p:grpSpPr>
          <a:xfrm flipH="1">
            <a:off x="7682672" y="1800205"/>
            <a:ext cx="1108620" cy="395987"/>
            <a:chOff x="2934789" y="2586961"/>
            <a:chExt cx="1108620" cy="26634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4A538BE-B038-4BE4-B08B-9356A8E05B97}"/>
                </a:ext>
              </a:extLst>
            </p:cNvPr>
            <p:cNvCxnSpPr>
              <a:cxnSpLocks/>
            </p:cNvCxnSpPr>
            <p:nvPr/>
          </p:nvCxnSpPr>
          <p:spPr>
            <a:xfrm>
              <a:off x="2934789" y="2586961"/>
              <a:ext cx="815887" cy="6841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76A4369-7E19-405A-9B9B-C9D8478D1CF0}"/>
                </a:ext>
              </a:extLst>
            </p:cNvPr>
            <p:cNvCxnSpPr>
              <a:cxnSpLocks/>
            </p:cNvCxnSpPr>
            <p:nvPr/>
          </p:nvCxnSpPr>
          <p:spPr>
            <a:xfrm>
              <a:off x="3750677" y="2593802"/>
              <a:ext cx="292732" cy="259507"/>
            </a:xfrm>
            <a:prstGeom prst="lin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779177-2D59-4138-8AC2-A7D6BB61E2CC}"/>
              </a:ext>
            </a:extLst>
          </p:cNvPr>
          <p:cNvSpPr txBox="1"/>
          <p:nvPr/>
        </p:nvSpPr>
        <p:spPr>
          <a:xfrm>
            <a:off x="9701746" y="2327491"/>
            <a:ext cx="18761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C129C-81F8-4619-B64C-D2497E9C0EEA}"/>
              </a:ext>
            </a:extLst>
          </p:cNvPr>
          <p:cNvSpPr txBox="1"/>
          <p:nvPr/>
        </p:nvSpPr>
        <p:spPr>
          <a:xfrm>
            <a:off x="8440271" y="4001204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5713129-D402-4026-9DDE-3B518E4C5493}"/>
              </a:ext>
            </a:extLst>
          </p:cNvPr>
          <p:cNvSpPr txBox="1">
            <a:spLocks/>
          </p:cNvSpPr>
          <p:nvPr/>
        </p:nvSpPr>
        <p:spPr>
          <a:xfrm>
            <a:off x="6453051" y="629772"/>
            <a:ext cx="5166953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02EA9F-8611-4D7B-8B4A-4CEE2523423C}"/>
              </a:ext>
            </a:extLst>
          </p:cNvPr>
          <p:cNvGrpSpPr/>
          <p:nvPr/>
        </p:nvGrpSpPr>
        <p:grpSpPr>
          <a:xfrm>
            <a:off x="7191576" y="1818399"/>
            <a:ext cx="4037738" cy="4498206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BFD4334-59A0-4ADB-8B78-6AD3175DAB08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27E2EF-9754-4950-AF48-CDF3A6966E64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9E1BD7-2C33-4C6E-BFC9-FF1FAC1DEEAC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614991-FB79-4866-8017-CD0C3B641B3E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34CF21-228E-4238-AFC9-83CA26E7B241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160A6F-125E-40F8-B72E-9AF78272AA52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F21529-EAF3-4A58-B9CC-20E180DAA0AA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4FD44C-52B8-4412-B58F-AA00C0DC0A19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E0BF3A-14EA-42F2-8837-434795FD2E3D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그룹 1">
            <a:extLst>
              <a:ext uri="{FF2B5EF4-FFF2-40B4-BE49-F238E27FC236}">
                <a16:creationId xmlns:a16="http://schemas.microsoft.com/office/drawing/2014/main" id="{67F710ED-50C2-4013-B8B8-CE8A50F833C2}"/>
              </a:ext>
            </a:extLst>
          </p:cNvPr>
          <p:cNvGrpSpPr/>
          <p:nvPr/>
        </p:nvGrpSpPr>
        <p:grpSpPr>
          <a:xfrm>
            <a:off x="1190371" y="4671664"/>
            <a:ext cx="1291681" cy="722105"/>
            <a:chOff x="1326485" y="4687899"/>
            <a:chExt cx="1291681" cy="722105"/>
          </a:xfrm>
        </p:grpSpPr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id="{535D9554-7D47-4A52-AFEC-1E1A936E17FA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0C30A6-B2CA-48AB-9649-BF3FA78C6B20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60%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6" name="그룹 2">
            <a:extLst>
              <a:ext uri="{FF2B5EF4-FFF2-40B4-BE49-F238E27FC236}">
                <a16:creationId xmlns:a16="http://schemas.microsoft.com/office/drawing/2014/main" id="{B823287B-2F82-442F-A0A0-EC72555E3A1D}"/>
              </a:ext>
            </a:extLst>
          </p:cNvPr>
          <p:cNvGrpSpPr/>
          <p:nvPr/>
        </p:nvGrpSpPr>
        <p:grpSpPr>
          <a:xfrm>
            <a:off x="3890330" y="4662599"/>
            <a:ext cx="1336251" cy="740235"/>
            <a:chOff x="4063676" y="4678833"/>
            <a:chExt cx="1336251" cy="740235"/>
          </a:xfrm>
        </p:grpSpPr>
        <p:sp>
          <p:nvSpPr>
            <p:cNvPr id="17" name="Round Same Side Corner Rectangle 20">
              <a:extLst>
                <a:ext uri="{FF2B5EF4-FFF2-40B4-BE49-F238E27FC236}">
                  <a16:creationId xmlns:a16="http://schemas.microsoft.com/office/drawing/2014/main" id="{94A5DB14-F688-4D44-9BB7-0DB0F2C45AA0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983601-623C-4713-9740-EDE7518696D8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40%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49B93-0A90-40CA-AEBD-4C5DD1B21AB6}"/>
              </a:ext>
            </a:extLst>
          </p:cNvPr>
          <p:cNvGrpSpPr/>
          <p:nvPr/>
        </p:nvGrpSpPr>
        <p:grpSpPr>
          <a:xfrm>
            <a:off x="590180" y="5497643"/>
            <a:ext cx="2492060" cy="738664"/>
            <a:chOff x="2551705" y="4283314"/>
            <a:chExt cx="2357003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4F389F-0371-4A40-BD05-0F619513F69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29F737-B94A-43DC-A17B-8D809A0C640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37C2F-2797-4E15-B9A3-D2929CDCDF38}"/>
              </a:ext>
            </a:extLst>
          </p:cNvPr>
          <p:cNvGrpSpPr/>
          <p:nvPr/>
        </p:nvGrpSpPr>
        <p:grpSpPr>
          <a:xfrm>
            <a:off x="3312424" y="5497643"/>
            <a:ext cx="2492060" cy="738664"/>
            <a:chOff x="2551705" y="4283314"/>
            <a:chExt cx="2357003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0E501C-3F2A-476E-B321-72AD705BA8F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31D012-EDC6-40D4-B6A3-76741F34531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EDF784E-0911-4B10-8876-889803C61D1E}"/>
              </a:ext>
            </a:extLst>
          </p:cNvPr>
          <p:cNvSpPr txBox="1"/>
          <p:nvPr/>
        </p:nvSpPr>
        <p:spPr>
          <a:xfrm>
            <a:off x="830291" y="3045808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DA29BD-C168-4965-B27E-B2292A5E39B3}"/>
              </a:ext>
            </a:extLst>
          </p:cNvPr>
          <p:cNvSpPr txBox="1"/>
          <p:nvPr/>
        </p:nvSpPr>
        <p:spPr>
          <a:xfrm>
            <a:off x="942140" y="3815249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CBF7E-7F68-450C-9FEC-617CDF1521A6}"/>
              </a:ext>
            </a:extLst>
          </p:cNvPr>
          <p:cNvSpPr txBox="1"/>
          <p:nvPr/>
        </p:nvSpPr>
        <p:spPr>
          <a:xfrm>
            <a:off x="2195778" y="2892013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0C3C8-F6E8-48E0-9417-A76F8E66CFC2}"/>
              </a:ext>
            </a:extLst>
          </p:cNvPr>
          <p:cNvSpPr/>
          <p:nvPr/>
        </p:nvSpPr>
        <p:spPr>
          <a:xfrm>
            <a:off x="708366" y="1421985"/>
            <a:ext cx="5831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Online library PowerPoint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0A8FA3-18B1-4DE6-A938-B9CC74E34677}"/>
              </a:ext>
            </a:extLst>
          </p:cNvPr>
          <p:cNvSpPr txBox="1"/>
          <p:nvPr/>
        </p:nvSpPr>
        <p:spPr>
          <a:xfrm>
            <a:off x="830290" y="2110740"/>
            <a:ext cx="5448427" cy="615553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GB" altLang="ko-KR" sz="2000" dirty="0">
                <a:cs typeface="Arial" pitchFamily="34" charset="0"/>
              </a:rPr>
              <a:t>ALLPPT Layout </a:t>
            </a:r>
          </a:p>
          <a:p>
            <a:r>
              <a:rPr lang="en-GB" altLang="ko-KR" sz="2000" dirty="0">
                <a:cs typeface="Arial" pitchFamily="34" charset="0"/>
              </a:rPr>
              <a:t>Clean Text Slide for your Presentation</a:t>
            </a:r>
            <a:endParaRPr lang="ko-KR" alt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B90725-312B-4B1F-9F72-1FC9AEB11B7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430ADD6-5453-4B5F-81E8-0AC2579A25E0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75C3FAE-7924-4377-8AE7-83553D85627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146140-E602-44AA-A2D1-BF468CF0E6A9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702831-D12D-401E-8F66-F735F1F1EA8A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3B5ED16-A78A-4425-B156-2AE4FFCC1F86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F6B184A-009B-414B-9702-CDE4B11C76AD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E516E16-70B3-4FAC-8629-5E150A760E5E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FF42E27-F929-4736-B9FF-6982093B657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6DC01AB-FBCE-40CC-9ABC-1385C68B70BF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3CF6BA0-DBE0-43CF-9575-911DEE6B9831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DB0019-4005-412D-9E95-0AD99A490E49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6620280E-EFA4-4204-91AF-8B4887D50B7A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234DCDF-79A1-4365-927D-E9B226A756EA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C566E10-EA8C-47BE-BEBF-4C2D4741F6A1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AB602C46-3815-4217-91B9-E94F1E94A2BA}"/>
              </a:ext>
            </a:extLst>
          </p:cNvPr>
          <p:cNvSpPr/>
          <p:nvPr/>
        </p:nvSpPr>
        <p:spPr>
          <a:xfrm>
            <a:off x="9045183" y="2149085"/>
            <a:ext cx="483680" cy="83704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E51D2E38-1593-4534-B920-8058AE771466}"/>
              </a:ext>
            </a:extLst>
          </p:cNvPr>
          <p:cNvSpPr/>
          <p:nvPr/>
        </p:nvSpPr>
        <p:spPr>
          <a:xfrm>
            <a:off x="7285065" y="2149085"/>
            <a:ext cx="1053521" cy="83704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44886237-02C5-4599-860C-D9189B62A52A}"/>
              </a:ext>
            </a:extLst>
          </p:cNvPr>
          <p:cNvSpPr/>
          <p:nvPr/>
        </p:nvSpPr>
        <p:spPr>
          <a:xfrm>
            <a:off x="7416383" y="5154342"/>
            <a:ext cx="747789" cy="76026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1D77E244-2AD3-4000-9221-3CC8D657AD55}"/>
              </a:ext>
            </a:extLst>
          </p:cNvPr>
          <p:cNvSpPr/>
          <p:nvPr/>
        </p:nvSpPr>
        <p:spPr>
          <a:xfrm>
            <a:off x="8809584" y="5220675"/>
            <a:ext cx="954879" cy="6275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B37598-0966-4281-BE4C-6108B3663522}"/>
              </a:ext>
            </a:extLst>
          </p:cNvPr>
          <p:cNvSpPr txBox="1"/>
          <p:nvPr/>
        </p:nvSpPr>
        <p:spPr>
          <a:xfrm>
            <a:off x="9998359" y="196744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CC960-9730-4C03-8526-216D8F217B10}"/>
              </a:ext>
            </a:extLst>
          </p:cNvPr>
          <p:cNvSpPr txBox="1"/>
          <p:nvPr/>
        </p:nvSpPr>
        <p:spPr>
          <a:xfrm>
            <a:off x="5224266" y="1967441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3B39E5-53D3-4D73-89AA-6566BC34DBF8}"/>
              </a:ext>
            </a:extLst>
          </p:cNvPr>
          <p:cNvSpPr txBox="1"/>
          <p:nvPr/>
        </p:nvSpPr>
        <p:spPr>
          <a:xfrm>
            <a:off x="7285065" y="3572799"/>
            <a:ext cx="434453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B540D3-B077-4B05-87BB-A61101F5CD3D}"/>
              </a:ext>
            </a:extLst>
          </p:cNvPr>
          <p:cNvSpPr txBox="1"/>
          <p:nvPr/>
        </p:nvSpPr>
        <p:spPr>
          <a:xfrm>
            <a:off x="9998359" y="4972703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EF3664-1A07-4D69-AB7B-EA26D97B6AA4}"/>
              </a:ext>
            </a:extLst>
          </p:cNvPr>
          <p:cNvSpPr txBox="1"/>
          <p:nvPr/>
        </p:nvSpPr>
        <p:spPr>
          <a:xfrm>
            <a:off x="5224266" y="4972702"/>
            <a:ext cx="1743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photos.      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5717635" y="3640379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AACD18-27AB-4167-9E76-74AA27A3E7B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04624E-C196-4A92-B21C-0E9CCDD046D7}"/>
              </a:ext>
            </a:extLst>
          </p:cNvPr>
          <p:cNvSpPr/>
          <p:nvPr/>
        </p:nvSpPr>
        <p:spPr>
          <a:xfrm>
            <a:off x="7267574" y="0"/>
            <a:ext cx="45130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F931E3-7E3C-4BA9-9A35-7E9E0EE6A22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2" cstate="print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0" r="1036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GB" altLang="ko-KR" dirty="0"/>
              <a:t>Social Media</a:t>
            </a:r>
            <a:r>
              <a:rPr lang="ko-KR" altLang="en-US" dirty="0"/>
              <a:t> </a:t>
            </a:r>
            <a:r>
              <a:rPr lang="en-GB" altLang="ko-KR" dirty="0">
                <a:solidFill>
                  <a:schemeClr val="tx1"/>
                </a:solidFill>
              </a:rPr>
              <a:t>M</a:t>
            </a:r>
            <a:r>
              <a:rPr lang="en-GB" altLang="ko-KR" dirty="0">
                <a:solidFill>
                  <a:schemeClr val="bg1"/>
                </a:solidFill>
              </a:rPr>
              <a:t>arketing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자유형: 도형 16">
            <a:extLst>
              <a:ext uri="{FF2B5EF4-FFF2-40B4-BE49-F238E27FC236}">
                <a16:creationId xmlns:a16="http://schemas.microsoft.com/office/drawing/2014/main" id="{FFF1EE78-8016-4C30-AF39-205A17B94259}"/>
              </a:ext>
            </a:extLst>
          </p:cNvPr>
          <p:cNvSpPr/>
          <p:nvPr/>
        </p:nvSpPr>
        <p:spPr>
          <a:xfrm>
            <a:off x="1875633" y="1819076"/>
            <a:ext cx="4513049" cy="2645509"/>
          </a:xfrm>
          <a:custGeom>
            <a:avLst/>
            <a:gdLst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069869 w 3313174"/>
              <a:gd name="connsiteY8" fmla="*/ 1800200 h 1972938"/>
              <a:gd name="connsiteX9" fmla="*/ 0 w 3313174"/>
              <a:gd name="connsiteY9" fmla="*/ 180020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3953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26484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2550 w 3313174"/>
              <a:gd name="connsiteY8" fmla="*/ 1791871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0 w 3313174"/>
              <a:gd name="connsiteY9" fmla="*/ 1800200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835351 w 3313174"/>
              <a:gd name="connsiteY5" fmla="*/ 1800200 h 1972938"/>
              <a:gd name="connsiteX6" fmla="*/ 1520716 w 3313174"/>
              <a:gd name="connsiteY6" fmla="*/ 1800200 h 1972938"/>
              <a:gd name="connsiteX7" fmla="*/ 1295292 w 3313174"/>
              <a:gd name="connsiteY7" fmla="*/ 1972938 h 1972938"/>
              <a:gd name="connsiteX8" fmla="*/ 1130528 w 3313174"/>
              <a:gd name="connsiteY8" fmla="*/ 1793954 h 1972938"/>
              <a:gd name="connsiteX9" fmla="*/ 4044 w 3313174"/>
              <a:gd name="connsiteY9" fmla="*/ 1796036 h 1972938"/>
              <a:gd name="connsiteX10" fmla="*/ 0 w 3313174"/>
              <a:gd name="connsiteY10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835352 w 3313174"/>
              <a:gd name="connsiteY4" fmla="*/ 1800200 h 1972938"/>
              <a:gd name="connsiteX5" fmla="*/ 1520716 w 3313174"/>
              <a:gd name="connsiteY5" fmla="*/ 1800200 h 1972938"/>
              <a:gd name="connsiteX6" fmla="*/ 1295292 w 3313174"/>
              <a:gd name="connsiteY6" fmla="*/ 1972938 h 1972938"/>
              <a:gd name="connsiteX7" fmla="*/ 1130528 w 3313174"/>
              <a:gd name="connsiteY7" fmla="*/ 1793954 h 1972938"/>
              <a:gd name="connsiteX8" fmla="*/ 4044 w 3313174"/>
              <a:gd name="connsiteY8" fmla="*/ 1796036 h 1972938"/>
              <a:gd name="connsiteX9" fmla="*/ 0 w 3313174"/>
              <a:gd name="connsiteY9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1835352 w 3313174"/>
              <a:gd name="connsiteY2" fmla="*/ 21625 h 1972938"/>
              <a:gd name="connsiteX3" fmla="*/ 3313174 w 3313174"/>
              <a:gd name="connsiteY3" fmla="*/ 1800200 h 1972938"/>
              <a:gd name="connsiteX4" fmla="*/ 1520716 w 3313174"/>
              <a:gd name="connsiteY4" fmla="*/ 1800200 h 1972938"/>
              <a:gd name="connsiteX5" fmla="*/ 1295292 w 3313174"/>
              <a:gd name="connsiteY5" fmla="*/ 1972938 h 1972938"/>
              <a:gd name="connsiteX6" fmla="*/ 1130528 w 3313174"/>
              <a:gd name="connsiteY6" fmla="*/ 1793954 h 1972938"/>
              <a:gd name="connsiteX7" fmla="*/ 4044 w 3313174"/>
              <a:gd name="connsiteY7" fmla="*/ 1796036 h 1972938"/>
              <a:gd name="connsiteX8" fmla="*/ 0 w 3313174"/>
              <a:gd name="connsiteY8" fmla="*/ 0 h 1972938"/>
              <a:gd name="connsiteX0" fmla="*/ 0 w 3313174"/>
              <a:gd name="connsiteY0" fmla="*/ 0 h 1972938"/>
              <a:gd name="connsiteX1" fmla="*/ 1835352 w 3313174"/>
              <a:gd name="connsiteY1" fmla="*/ 0 h 1972938"/>
              <a:gd name="connsiteX2" fmla="*/ 3313174 w 3313174"/>
              <a:gd name="connsiteY2" fmla="*/ 1800200 h 1972938"/>
              <a:gd name="connsiteX3" fmla="*/ 1520716 w 3313174"/>
              <a:gd name="connsiteY3" fmla="*/ 1800200 h 1972938"/>
              <a:gd name="connsiteX4" fmla="*/ 1295292 w 3313174"/>
              <a:gd name="connsiteY4" fmla="*/ 1972938 h 1972938"/>
              <a:gd name="connsiteX5" fmla="*/ 1130528 w 3313174"/>
              <a:gd name="connsiteY5" fmla="*/ 1793954 h 1972938"/>
              <a:gd name="connsiteX6" fmla="*/ 4044 w 3313174"/>
              <a:gd name="connsiteY6" fmla="*/ 1796036 h 1972938"/>
              <a:gd name="connsiteX7" fmla="*/ 0 w 3313174"/>
              <a:gd name="connsiteY7" fmla="*/ 0 h 1972938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0528 w 3313174"/>
              <a:gd name="connsiteY5" fmla="*/ 1793954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34572 w 3313174"/>
              <a:gd name="connsiteY5" fmla="*/ 1789790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  <a:gd name="connsiteX0" fmla="*/ 0 w 3313174"/>
              <a:gd name="connsiteY0" fmla="*/ 0 h 2000006"/>
              <a:gd name="connsiteX1" fmla="*/ 1835352 w 3313174"/>
              <a:gd name="connsiteY1" fmla="*/ 0 h 2000006"/>
              <a:gd name="connsiteX2" fmla="*/ 3313174 w 3313174"/>
              <a:gd name="connsiteY2" fmla="*/ 1800200 h 2000006"/>
              <a:gd name="connsiteX3" fmla="*/ 1520716 w 3313174"/>
              <a:gd name="connsiteY3" fmla="*/ 1800200 h 2000006"/>
              <a:gd name="connsiteX4" fmla="*/ 1311468 w 3313174"/>
              <a:gd name="connsiteY4" fmla="*/ 2000006 h 2000006"/>
              <a:gd name="connsiteX5" fmla="*/ 1124461 w 3313174"/>
              <a:gd name="connsiteY5" fmla="*/ 1785626 h 2000006"/>
              <a:gd name="connsiteX6" fmla="*/ 4044 w 3313174"/>
              <a:gd name="connsiteY6" fmla="*/ 1796036 h 2000006"/>
              <a:gd name="connsiteX7" fmla="*/ 0 w 3313174"/>
              <a:gd name="connsiteY7" fmla="*/ 0 h 20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13174" h="2000006">
                <a:moveTo>
                  <a:pt x="0" y="0"/>
                </a:moveTo>
                <a:lnTo>
                  <a:pt x="1835352" y="0"/>
                </a:lnTo>
                <a:lnTo>
                  <a:pt x="3313174" y="1800200"/>
                </a:lnTo>
                <a:lnTo>
                  <a:pt x="1520716" y="1800200"/>
                </a:lnTo>
                <a:lnTo>
                  <a:pt x="1311468" y="2000006"/>
                </a:lnTo>
                <a:lnTo>
                  <a:pt x="1124461" y="1785626"/>
                </a:lnTo>
                <a:lnTo>
                  <a:pt x="4044" y="17960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741BC3C8-0623-4743-8510-F9F3725A0530}"/>
              </a:ext>
            </a:extLst>
          </p:cNvPr>
          <p:cNvSpPr/>
          <p:nvPr/>
        </p:nvSpPr>
        <p:spPr>
          <a:xfrm>
            <a:off x="1792390" y="4532408"/>
            <a:ext cx="5084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Easy to change colors, photos and Text. 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003A9EC-C8F6-449A-A373-2A36B3657ED3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91" r="12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4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7C243F53-B3EA-454F-A55F-BF258A03DCB2}"/>
              </a:ext>
            </a:extLst>
          </p:cNvPr>
          <p:cNvGrpSpPr/>
          <p:nvPr/>
        </p:nvGrpSpPr>
        <p:grpSpPr>
          <a:xfrm>
            <a:off x="2399778" y="1340131"/>
            <a:ext cx="7118690" cy="4177738"/>
            <a:chOff x="2687161" y="3731096"/>
            <a:chExt cx="5158677" cy="3027467"/>
          </a:xfrm>
        </p:grpSpPr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04AD0BF-B5F1-48EE-A450-A91338F811E4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81FD08EA-E8E3-417E-8E9E-E7092E181ACE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BA8BBD9-AF06-4A61-8B02-11D398A0DE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91AD060-9654-44FA-BC72-1B772BA146C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D959578-1021-4A5F-B04B-E47E3080C320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3230649-D851-46F7-A0C6-C4C8D566BA62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9E3AA8C-6985-4E15-8A49-7B29079D6BC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23CD8BD-9078-4FAB-ADE8-40779F4399C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FB4B88A-44C6-4E90-87A8-0EC2C564A622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526534B-EE3A-4461-A285-C5B47C3B00F2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E560FE66-A223-422B-B757-4DDABE9C6DA7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759B62C-E464-42C8-8F0D-935200FEE84D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2894F15-DCEC-4CE1-B06C-20527C5E3C5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A388670-B185-4E8D-849C-B9C97AD524F0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453496A-5997-40ED-ADC7-509F4B7B76C3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45C54B0-82BF-4A51-85B7-561E8C54554A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8206003D-9D58-47CE-BCE3-00FC799A93E4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180FDBC6-8FD3-4471-9DF1-1F6E4E886EAD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5A44D6D-E05E-42C7-ACC4-B81873E21DCC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B0E4DB9-BA89-4167-B39D-805CC7BAAF9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F7545A1-BD81-4A08-B1BD-17985E18D39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CA679EE-4CDA-4B5F-B161-71A446CA8CF4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B0E18A5-2911-4F1F-AC9A-05C281670AE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A7294F2-8452-4268-9D13-47BB764D75B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05C21C8-8850-417D-8363-8834551E747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F7A3FC-370C-40B7-879E-8D6DA1126EDD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C0D1536-8DCC-4CD3-BE7E-0968D5A21567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8C4638B-6A5B-4EC3-A8A8-40DC3EEDE3BD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31FB6D4-82C5-4FCB-A193-60D46021A10B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DCE19E8-020C-4EF7-B9F0-F0B8D658783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E24BE84-F290-4401-9EAD-DDD3F7AD7C39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D3F1037-E50D-49CB-85EB-489B7310FF9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5A2D168-0BFD-4F40-9A47-64AFE4FF0300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5C1626A-08F8-44A0-B2D0-40D717751464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C2388CB-3B09-4F60-9E03-7043225106C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14112ABE-5523-4458-8FFD-60122E839812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317C135-3550-4EE9-90D7-0B4879822445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E17FA7E-00DA-47E6-8C92-9EB824951F92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438F6E8-3831-49DD-932D-55A17E900980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254C07B-C539-4FB3-ADA5-05F305CA837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C7A58B6-FE86-4EEC-B5E2-66EC22E71209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FCEC6061-8E80-46F7-92AD-96C5ABF97CC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DF0268CD-569E-42A5-A309-2D527761F40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262CAEB-0150-443F-AE0E-3A759CF29E7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FAF91C73-E4EA-40BF-B494-F56C530516E1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88855C45-2A4D-4FF3-A03E-B8325A29F50D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DCB4454-2FA6-4EDC-B3AC-2B8FC9454D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9C35367-28B7-41E4-BF0F-5FE3D4F84836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2806DBA-9740-4C9A-B53A-76C8E00422EA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5AEC974F-80F7-41B3-A285-F8C982C220BB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70BC558-DAFC-4692-B5EA-C673F3143AB2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2F21BA3-A390-4804-AF11-8EF39E98EAE5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4B90DA61-E93F-471F-80CB-AC5A758E572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88B2436-0060-4C1B-9396-0B454031A8C3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988F475-FE2A-4F7A-9F32-D9FD7EE37D7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7E4D8A89-7D16-4834-9187-CA674B2FC62E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D5EA053-CF46-4224-B3CD-769E5C27A26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16E8C10-59A0-4877-850E-ACA244C52EB9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1C641D-E3B4-4A65-868B-E8899933201B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0526D9-FC2A-47D2-B38F-D8EC0E89C7D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279E234-7267-4D76-9532-7C3F947B1CFC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9DD2838-E140-485B-91ED-EF5D715EB3B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EF39A73-773F-42B2-B30F-107A0FC7D2D1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D9B35D0-983C-4A3C-A8B3-8BCB3680DA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1FBF82B-680D-4564-AAAA-AD88C110535B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91A814B3-E41E-494D-871F-C34A7495363D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A290FE2-3610-43BE-80CB-CEC9AA21F80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3B2D5A3-5D60-4388-B9C7-046C05B6EE15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501A388-D7F8-4D7A-BEED-46E75624972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C30050C-5E03-4715-99E4-61A766D7997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6F48CE3-AAFC-4DCA-9D7C-C9DECDECB4FB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BF860DE-3B91-4009-BEFE-53757696ED69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5325ABDB-4BA4-4893-A888-F688B1747F2A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2BD7120D-5F38-4DA5-9DCD-1B25AAE1856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97C4952F-7D61-4B87-AD7A-3EFD188AEA54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E719F96-2C42-4A47-B17B-A4FB45D517F8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D639670-10D5-4579-8033-ACF54833968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258E4D3-FFC6-4C43-B967-07A5E17CC850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4F52CD2-A80B-4430-A8B5-5A9B0073669E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7121038-BCA3-479C-9236-C9E7B833A841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C2AEB65-C062-4047-B04A-4EFFE1B518FC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2B53CFBF-E228-4342-8AFA-625DFA89BAFA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940C5376-DE07-4875-B60D-CCA2AE93C489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10A4E4E-8C5C-4170-957A-A627C91CD7D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0B6F0E7-15FC-4F5E-98C3-FF57B813D75D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7E1990C-8C8E-4852-B7B6-BC56E9D4756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F907DA-C0B5-49FA-BC98-405EC464DA58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E24F0AA1-AEB7-412F-948E-E2BC70CF32D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6A0AEAE-13E2-474D-A3F7-DAF734E5E3D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02648F5-474A-4C1A-91CF-D85BAF836C24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C22F21FB-F3D5-43D4-B723-A089EA9AF0DE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AD1FAD0-26AC-41B2-A66B-18A358B022AE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D3A17A88-A00F-4255-ADB0-0CC499A7D94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62B22402-CB70-4F64-902B-AE45C121D15F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286CA75-73E0-4805-95DA-187E471B7E1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D0B27E9-6571-4B90-AA75-4F56A29872A6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CBDC8DB-A9DA-4EA6-B7E7-72FAB5624A10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B901233-4597-46D6-B2E0-DE3FED89A7A7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AA2B6AB-5040-451F-ACF8-DCFCA161A66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F88EBBF-5C5A-420B-B83B-EAC42E182D90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23E18BF-CE56-4533-802D-A6D620C8A920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A0AF006A-82FE-4BF0-BCF8-C4B2D28454E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0BDE202-7618-44F4-ACA6-27978088EAAF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7821B1A4-4114-475D-B178-0AB2C0B94B21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FD20B619-8EEB-4222-ADF5-1FA493576AB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2BEEC9DD-7B81-4333-BC5B-248FD81ECE39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81E7F8DA-37BF-438D-AD8C-274AC969CE9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95F3E8B-65F6-4768-91BE-C0C12958AC6C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D97AE12-1686-4ECF-8556-BA2BDA1DF2F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18FA6A7-F5EF-4BDA-9EB4-215399AE762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6B2CF7B-D533-485C-99DB-68D11493CED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0A825201-1682-48ED-BE4F-DCCA093501F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타원 4">
            <a:extLst>
              <a:ext uri="{FF2B5EF4-FFF2-40B4-BE49-F238E27FC236}">
                <a16:creationId xmlns:a16="http://schemas.microsoft.com/office/drawing/2014/main" id="{F03786DE-EB5C-49FB-9377-D110DA0EDD5B}"/>
              </a:ext>
            </a:extLst>
          </p:cNvPr>
          <p:cNvSpPr/>
          <p:nvPr/>
        </p:nvSpPr>
        <p:spPr>
          <a:xfrm>
            <a:off x="3136153" y="2444668"/>
            <a:ext cx="1038877" cy="1038877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200" dirty="0"/>
          </a:p>
        </p:txBody>
      </p:sp>
      <p:sp>
        <p:nvSpPr>
          <p:cNvPr id="281" name="타원 5">
            <a:extLst>
              <a:ext uri="{FF2B5EF4-FFF2-40B4-BE49-F238E27FC236}">
                <a16:creationId xmlns:a16="http://schemas.microsoft.com/office/drawing/2014/main" id="{BBA8C889-A1AF-45BE-9B75-A8A566882BFC}"/>
              </a:ext>
            </a:extLst>
          </p:cNvPr>
          <p:cNvSpPr/>
          <p:nvPr/>
        </p:nvSpPr>
        <p:spPr>
          <a:xfrm>
            <a:off x="4600000" y="1819548"/>
            <a:ext cx="1152128" cy="1152128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282" name="타원 6">
            <a:extLst>
              <a:ext uri="{FF2B5EF4-FFF2-40B4-BE49-F238E27FC236}">
                <a16:creationId xmlns:a16="http://schemas.microsoft.com/office/drawing/2014/main" id="{68AE57C9-453F-46C7-A7BF-74F76854D20F}"/>
              </a:ext>
            </a:extLst>
          </p:cNvPr>
          <p:cNvSpPr/>
          <p:nvPr/>
        </p:nvSpPr>
        <p:spPr>
          <a:xfrm>
            <a:off x="7118456" y="2317255"/>
            <a:ext cx="1368152" cy="1368152"/>
          </a:xfrm>
          <a:prstGeom prst="ellipse">
            <a:avLst/>
          </a:prstGeom>
          <a:solidFill>
            <a:schemeClr val="accent4">
              <a:alpha val="7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283" name="타원 7">
            <a:extLst>
              <a:ext uri="{FF2B5EF4-FFF2-40B4-BE49-F238E27FC236}">
                <a16:creationId xmlns:a16="http://schemas.microsoft.com/office/drawing/2014/main" id="{00CCC935-141D-4CD3-A966-E0365F5DCCB5}"/>
              </a:ext>
            </a:extLst>
          </p:cNvPr>
          <p:cNvSpPr/>
          <p:nvPr/>
        </p:nvSpPr>
        <p:spPr>
          <a:xfrm>
            <a:off x="4303417" y="4028948"/>
            <a:ext cx="877281" cy="877281"/>
          </a:xfrm>
          <a:prstGeom prst="ellipse">
            <a:avLst/>
          </a:prstGeom>
          <a:solidFill>
            <a:schemeClr val="accent6">
              <a:alpha val="7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284" name="타원 8">
            <a:extLst>
              <a:ext uri="{FF2B5EF4-FFF2-40B4-BE49-F238E27FC236}">
                <a16:creationId xmlns:a16="http://schemas.microsoft.com/office/drawing/2014/main" id="{594BF89E-B72F-4897-94F7-AB1931987B6E}"/>
              </a:ext>
            </a:extLst>
          </p:cNvPr>
          <p:cNvSpPr/>
          <p:nvPr/>
        </p:nvSpPr>
        <p:spPr>
          <a:xfrm>
            <a:off x="8141047" y="4332011"/>
            <a:ext cx="792088" cy="792088"/>
          </a:xfrm>
          <a:prstGeom prst="ellipse">
            <a:avLst/>
          </a:prstGeom>
          <a:solidFill>
            <a:schemeClr val="accent3">
              <a:alpha val="7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9D9B4EB8-03AC-4943-A5D5-6785D3082F93}"/>
              </a:ext>
            </a:extLst>
          </p:cNvPr>
          <p:cNvSpPr txBox="1"/>
          <p:nvPr/>
        </p:nvSpPr>
        <p:spPr>
          <a:xfrm>
            <a:off x="3136153" y="2702496"/>
            <a:ext cx="103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B932CE5-021B-40F2-AEBC-CF371FB5BFDE}"/>
              </a:ext>
            </a:extLst>
          </p:cNvPr>
          <p:cNvSpPr txBox="1"/>
          <p:nvPr/>
        </p:nvSpPr>
        <p:spPr>
          <a:xfrm>
            <a:off x="4700934" y="2134002"/>
            <a:ext cx="95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25%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5259F056-D138-4111-A5B5-7C22CFAD3A55}"/>
              </a:ext>
            </a:extLst>
          </p:cNvPr>
          <p:cNvSpPr txBox="1"/>
          <p:nvPr/>
        </p:nvSpPr>
        <p:spPr>
          <a:xfrm>
            <a:off x="7236677" y="2772055"/>
            <a:ext cx="1151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35%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B867C235-B785-4CD6-9300-4083FE9F7A4A}"/>
              </a:ext>
            </a:extLst>
          </p:cNvPr>
          <p:cNvSpPr txBox="1"/>
          <p:nvPr/>
        </p:nvSpPr>
        <p:spPr>
          <a:xfrm>
            <a:off x="8061961" y="4466445"/>
            <a:ext cx="95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DE847A4F-296E-4D4E-8488-9EDE17FD1C2B}"/>
              </a:ext>
            </a:extLst>
          </p:cNvPr>
          <p:cNvSpPr txBox="1"/>
          <p:nvPr/>
        </p:nvSpPr>
        <p:spPr>
          <a:xfrm>
            <a:off x="4266927" y="4205978"/>
            <a:ext cx="95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Text Here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10%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0" name="타원 1">
            <a:extLst>
              <a:ext uri="{FF2B5EF4-FFF2-40B4-BE49-F238E27FC236}">
                <a16:creationId xmlns:a16="http://schemas.microsoft.com/office/drawing/2014/main" id="{E3DC6B3D-D464-4C0E-A77E-3FEF44836D33}"/>
              </a:ext>
            </a:extLst>
          </p:cNvPr>
          <p:cNvSpPr/>
          <p:nvPr/>
        </p:nvSpPr>
        <p:spPr>
          <a:xfrm>
            <a:off x="736876" y="5160933"/>
            <a:ext cx="510635" cy="51063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291" name="자유형 16">
            <a:extLst>
              <a:ext uri="{FF2B5EF4-FFF2-40B4-BE49-F238E27FC236}">
                <a16:creationId xmlns:a16="http://schemas.microsoft.com/office/drawing/2014/main" id="{D9578EBC-0334-4C3F-A421-BF268F1511A0}"/>
              </a:ext>
            </a:extLst>
          </p:cNvPr>
          <p:cNvSpPr/>
          <p:nvPr/>
        </p:nvSpPr>
        <p:spPr>
          <a:xfrm flipV="1">
            <a:off x="1320669" y="5239974"/>
            <a:ext cx="10152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자유형 19">
            <a:extLst>
              <a:ext uri="{FF2B5EF4-FFF2-40B4-BE49-F238E27FC236}">
                <a16:creationId xmlns:a16="http://schemas.microsoft.com/office/drawing/2014/main" id="{1666BD24-03A7-4273-9B08-AE8534DFF7E3}"/>
              </a:ext>
            </a:extLst>
          </p:cNvPr>
          <p:cNvSpPr/>
          <p:nvPr/>
        </p:nvSpPr>
        <p:spPr>
          <a:xfrm flipV="1">
            <a:off x="1322303" y="5538893"/>
            <a:ext cx="10152000" cy="46647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0A65042-78BD-412E-A236-485BC2CCA238}"/>
              </a:ext>
            </a:extLst>
          </p:cNvPr>
          <p:cNvSpPr txBox="1"/>
          <p:nvPr/>
        </p:nvSpPr>
        <p:spPr>
          <a:xfrm>
            <a:off x="1376679" y="5279172"/>
            <a:ext cx="2327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71CD93E-0879-40A5-8D21-1625239B5867}"/>
              </a:ext>
            </a:extLst>
          </p:cNvPr>
          <p:cNvSpPr txBox="1"/>
          <p:nvPr/>
        </p:nvSpPr>
        <p:spPr>
          <a:xfrm>
            <a:off x="1376679" y="5628151"/>
            <a:ext cx="10308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this many slides you are able to make a complete PowerPoint Presentation that best suit your needs. This PowerPoint Template has clean and neutral design that can be adapted to any content and meets various market segments.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5" name="Rectangle 9">
            <a:extLst>
              <a:ext uri="{FF2B5EF4-FFF2-40B4-BE49-F238E27FC236}">
                <a16:creationId xmlns:a16="http://schemas.microsoft.com/office/drawing/2014/main" id="{70C26EED-4EF9-4D26-BB29-A1214D0A0E7B}"/>
              </a:ext>
            </a:extLst>
          </p:cNvPr>
          <p:cNvSpPr/>
          <p:nvPr/>
        </p:nvSpPr>
        <p:spPr>
          <a:xfrm>
            <a:off x="877667" y="5286622"/>
            <a:ext cx="269495" cy="2522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>
            <a:off x="754479" y="1493139"/>
            <a:ext cx="3336584" cy="4958373"/>
            <a:chOff x="3788560" y="0"/>
            <a:chExt cx="4614879" cy="6858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8EEA21-80B4-435C-A9B1-8C9D7E28A4C8}"/>
              </a:ext>
            </a:extLst>
          </p:cNvPr>
          <p:cNvSpPr txBox="1"/>
          <p:nvPr/>
        </p:nvSpPr>
        <p:spPr>
          <a:xfrm>
            <a:off x="5112584" y="2214742"/>
            <a:ext cx="107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45</a:t>
            </a:r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5" name="Round Same Side Corner Rectangle 8">
            <a:extLst>
              <a:ext uri="{FF2B5EF4-FFF2-40B4-BE49-F238E27FC236}">
                <a16:creationId xmlns:a16="http://schemas.microsoft.com/office/drawing/2014/main" id="{B008367A-5F5A-406B-BF57-CF728437D2E9}"/>
              </a:ext>
            </a:extLst>
          </p:cNvPr>
          <p:cNvSpPr/>
          <p:nvPr/>
        </p:nvSpPr>
        <p:spPr>
          <a:xfrm>
            <a:off x="9916357" y="1939676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ound Same Side Corner Rectangle 20">
            <a:extLst>
              <a:ext uri="{FF2B5EF4-FFF2-40B4-BE49-F238E27FC236}">
                <a16:creationId xmlns:a16="http://schemas.microsoft.com/office/drawing/2014/main" id="{A120B237-CD4C-488B-9F05-EAC3C723CC01}"/>
              </a:ext>
            </a:extLst>
          </p:cNvPr>
          <p:cNvSpPr/>
          <p:nvPr/>
        </p:nvSpPr>
        <p:spPr>
          <a:xfrm rot="10800000">
            <a:off x="6903811" y="1939676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9">
            <a:extLst>
              <a:ext uri="{FF2B5EF4-FFF2-40B4-BE49-F238E27FC236}">
                <a16:creationId xmlns:a16="http://schemas.microsoft.com/office/drawing/2014/main" id="{DDD9329B-FCBE-45C1-8CED-4D6B9D7F1B1D}"/>
              </a:ext>
            </a:extLst>
          </p:cNvPr>
          <p:cNvGrpSpPr/>
          <p:nvPr/>
        </p:nvGrpSpPr>
        <p:grpSpPr>
          <a:xfrm>
            <a:off x="7960691" y="2104007"/>
            <a:ext cx="1629356" cy="995710"/>
            <a:chOff x="7607030" y="2007692"/>
            <a:chExt cx="1629356" cy="995710"/>
          </a:xfrm>
        </p:grpSpPr>
        <p:sp>
          <p:nvSpPr>
            <p:cNvPr id="18" name="Right Arrow 1">
              <a:extLst>
                <a:ext uri="{FF2B5EF4-FFF2-40B4-BE49-F238E27FC236}">
                  <a16:creationId xmlns:a16="http://schemas.microsoft.com/office/drawing/2014/main" id="{ED6C696E-3CB2-4F81-8500-A66EB4BA3A56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Right Arrow 1">
              <a:extLst>
                <a:ext uri="{FF2B5EF4-FFF2-40B4-BE49-F238E27FC236}">
                  <a16:creationId xmlns:a16="http://schemas.microsoft.com/office/drawing/2014/main" id="{5A6F5B85-0CE0-4421-A745-ED72F4E0C22A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F7562A-22D2-48D2-A7F2-95FC02D102D1}"/>
              </a:ext>
            </a:extLst>
          </p:cNvPr>
          <p:cNvSpPr txBox="1"/>
          <p:nvPr/>
        </p:nvSpPr>
        <p:spPr>
          <a:xfrm>
            <a:off x="5112583" y="4175192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308892-281F-4535-84BF-B7B8369BDA03}"/>
              </a:ext>
            </a:extLst>
          </p:cNvPr>
          <p:cNvSpPr txBox="1"/>
          <p:nvPr/>
        </p:nvSpPr>
        <p:spPr>
          <a:xfrm>
            <a:off x="6407397" y="4090454"/>
            <a:ext cx="530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8373B-22FB-4385-B51F-35A5E71FF323}"/>
              </a:ext>
            </a:extLst>
          </p:cNvPr>
          <p:cNvSpPr txBox="1"/>
          <p:nvPr/>
        </p:nvSpPr>
        <p:spPr>
          <a:xfrm>
            <a:off x="5112583" y="5034109"/>
            <a:ext cx="497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043300-DC5F-4786-8931-1935C9180EF0}"/>
              </a:ext>
            </a:extLst>
          </p:cNvPr>
          <p:cNvSpPr txBox="1"/>
          <p:nvPr/>
        </p:nvSpPr>
        <p:spPr>
          <a:xfrm>
            <a:off x="5112584" y="3777939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BAB51D-96C6-4755-92F7-264651AD8405}"/>
              </a:ext>
            </a:extLst>
          </p:cNvPr>
          <p:cNvGrpSpPr/>
          <p:nvPr/>
        </p:nvGrpSpPr>
        <p:grpSpPr>
          <a:xfrm>
            <a:off x="10294409" y="5043423"/>
            <a:ext cx="1167849" cy="1102968"/>
            <a:chOff x="8691836" y="1941813"/>
            <a:chExt cx="752541" cy="710732"/>
          </a:xfrm>
        </p:grpSpPr>
        <p:grpSp>
          <p:nvGrpSpPr>
            <p:cNvPr id="40" name="Graphic 87">
              <a:extLst>
                <a:ext uri="{FF2B5EF4-FFF2-40B4-BE49-F238E27FC236}">
                  <a16:creationId xmlns:a16="http://schemas.microsoft.com/office/drawing/2014/main" id="{6123632C-44CA-4893-81FF-D26D15B82EF0}"/>
                </a:ext>
              </a:extLst>
            </p:cNvPr>
            <p:cNvGrpSpPr/>
            <p:nvPr/>
          </p:nvGrpSpPr>
          <p:grpSpPr>
            <a:xfrm>
              <a:off x="8691836" y="1941813"/>
              <a:ext cx="752541" cy="710732"/>
              <a:chOff x="7058484" y="4842516"/>
              <a:chExt cx="1371600" cy="129540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A7FA748-F2D4-4DC0-830F-586A5BE649DA}"/>
                  </a:ext>
                </a:extLst>
              </p:cNvPr>
              <p:cNvSpPr/>
              <p:nvPr/>
            </p:nvSpPr>
            <p:spPr>
              <a:xfrm>
                <a:off x="8272236" y="5859034"/>
                <a:ext cx="142875" cy="180975"/>
              </a:xfrm>
              <a:custGeom>
                <a:avLst/>
                <a:gdLst>
                  <a:gd name="connsiteX0" fmla="*/ 101650 w 142875"/>
                  <a:gd name="connsiteY0" fmla="*/ 155057 h 180975"/>
                  <a:gd name="connsiteX1" fmla="*/ 134035 w 142875"/>
                  <a:gd name="connsiteY1" fmla="*/ 69332 h 180975"/>
                  <a:gd name="connsiteX2" fmla="*/ 134035 w 142875"/>
                  <a:gd name="connsiteY2" fmla="*/ 41709 h 180975"/>
                  <a:gd name="connsiteX3" fmla="*/ 115938 w 142875"/>
                  <a:gd name="connsiteY3" fmla="*/ 16944 h 180975"/>
                  <a:gd name="connsiteX4" fmla="*/ 94983 w 142875"/>
                  <a:gd name="connsiteY4" fmla="*/ 9324 h 180975"/>
                  <a:gd name="connsiteX5" fmla="*/ 42595 w 142875"/>
                  <a:gd name="connsiteY5" fmla="*/ 34089 h 180975"/>
                  <a:gd name="connsiteX6" fmla="*/ 10210 w 142875"/>
                  <a:gd name="connsiteY6" fmla="*/ 119814 h 180975"/>
                  <a:gd name="connsiteX7" fmla="*/ 29260 w 142875"/>
                  <a:gd name="connsiteY7" fmla="*/ 172202 h 180975"/>
                  <a:gd name="connsiteX8" fmla="*/ 50215 w 142875"/>
                  <a:gd name="connsiteY8" fmla="*/ 179822 h 180975"/>
                  <a:gd name="connsiteX9" fmla="*/ 92125 w 142875"/>
                  <a:gd name="connsiteY9" fmla="*/ 169344 h 180975"/>
                  <a:gd name="connsiteX10" fmla="*/ 101650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101650" y="155057"/>
                    </a:moveTo>
                    <a:lnTo>
                      <a:pt x="134035" y="69332"/>
                    </a:lnTo>
                    <a:cubicBezTo>
                      <a:pt x="137845" y="59807"/>
                      <a:pt x="136893" y="50282"/>
                      <a:pt x="134035" y="41709"/>
                    </a:cubicBezTo>
                    <a:cubicBezTo>
                      <a:pt x="130225" y="32184"/>
                      <a:pt x="125463" y="20754"/>
                      <a:pt x="115938" y="16944"/>
                    </a:cubicBezTo>
                    <a:lnTo>
                      <a:pt x="94983" y="9324"/>
                    </a:lnTo>
                    <a:cubicBezTo>
                      <a:pt x="74980" y="1704"/>
                      <a:pt x="50215" y="15039"/>
                      <a:pt x="42595" y="34089"/>
                    </a:cubicBezTo>
                    <a:lnTo>
                      <a:pt x="10210" y="119814"/>
                    </a:lnTo>
                    <a:cubicBezTo>
                      <a:pt x="2590" y="139817"/>
                      <a:pt x="9258" y="164582"/>
                      <a:pt x="29260" y="172202"/>
                    </a:cubicBezTo>
                    <a:lnTo>
                      <a:pt x="50215" y="179822"/>
                    </a:lnTo>
                    <a:cubicBezTo>
                      <a:pt x="63550" y="184584"/>
                      <a:pt x="81648" y="178869"/>
                      <a:pt x="92125" y="169344"/>
                    </a:cubicBezTo>
                    <a:cubicBezTo>
                      <a:pt x="95935" y="165534"/>
                      <a:pt x="99745" y="160772"/>
                      <a:pt x="101650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AC90B1C-A896-4CF0-A621-A00B899E0C73}"/>
                  </a:ext>
                </a:extLst>
              </p:cNvPr>
              <p:cNvSpPr/>
              <p:nvPr/>
            </p:nvSpPr>
            <p:spPr>
              <a:xfrm>
                <a:off x="7072640" y="5859034"/>
                <a:ext cx="142875" cy="180975"/>
              </a:xfrm>
              <a:custGeom>
                <a:avLst/>
                <a:gdLst>
                  <a:gd name="connsiteX0" fmla="*/ 42042 w 142875"/>
                  <a:gd name="connsiteY0" fmla="*/ 155057 h 180975"/>
                  <a:gd name="connsiteX1" fmla="*/ 9657 w 142875"/>
                  <a:gd name="connsiteY1" fmla="*/ 69332 h 180975"/>
                  <a:gd name="connsiteX2" fmla="*/ 9657 w 142875"/>
                  <a:gd name="connsiteY2" fmla="*/ 41709 h 180975"/>
                  <a:gd name="connsiteX3" fmla="*/ 27754 w 142875"/>
                  <a:gd name="connsiteY3" fmla="*/ 16944 h 180975"/>
                  <a:gd name="connsiteX4" fmla="*/ 48709 w 142875"/>
                  <a:gd name="connsiteY4" fmla="*/ 9324 h 180975"/>
                  <a:gd name="connsiteX5" fmla="*/ 101097 w 142875"/>
                  <a:gd name="connsiteY5" fmla="*/ 34089 h 180975"/>
                  <a:gd name="connsiteX6" fmla="*/ 133482 w 142875"/>
                  <a:gd name="connsiteY6" fmla="*/ 119814 h 180975"/>
                  <a:gd name="connsiteX7" fmla="*/ 114432 w 142875"/>
                  <a:gd name="connsiteY7" fmla="*/ 172202 h 180975"/>
                  <a:gd name="connsiteX8" fmla="*/ 93477 w 142875"/>
                  <a:gd name="connsiteY8" fmla="*/ 179822 h 180975"/>
                  <a:gd name="connsiteX9" fmla="*/ 51567 w 142875"/>
                  <a:gd name="connsiteY9" fmla="*/ 169344 h 180975"/>
                  <a:gd name="connsiteX10" fmla="*/ 42042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42042" y="155057"/>
                    </a:moveTo>
                    <a:lnTo>
                      <a:pt x="9657" y="69332"/>
                    </a:lnTo>
                    <a:cubicBezTo>
                      <a:pt x="5847" y="59807"/>
                      <a:pt x="6799" y="50282"/>
                      <a:pt x="9657" y="41709"/>
                    </a:cubicBezTo>
                    <a:cubicBezTo>
                      <a:pt x="13467" y="32184"/>
                      <a:pt x="18229" y="20754"/>
                      <a:pt x="27754" y="16944"/>
                    </a:cubicBezTo>
                    <a:lnTo>
                      <a:pt x="48709" y="9324"/>
                    </a:lnTo>
                    <a:cubicBezTo>
                      <a:pt x="68712" y="1704"/>
                      <a:pt x="93477" y="15039"/>
                      <a:pt x="101097" y="34089"/>
                    </a:cubicBezTo>
                    <a:lnTo>
                      <a:pt x="133482" y="119814"/>
                    </a:lnTo>
                    <a:cubicBezTo>
                      <a:pt x="141102" y="139817"/>
                      <a:pt x="134434" y="164582"/>
                      <a:pt x="114432" y="172202"/>
                    </a:cubicBezTo>
                    <a:lnTo>
                      <a:pt x="93477" y="179822"/>
                    </a:lnTo>
                    <a:cubicBezTo>
                      <a:pt x="80142" y="184584"/>
                      <a:pt x="62044" y="178869"/>
                      <a:pt x="51567" y="169344"/>
                    </a:cubicBezTo>
                    <a:cubicBezTo>
                      <a:pt x="47757" y="165534"/>
                      <a:pt x="43947" y="160772"/>
                      <a:pt x="42042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9367CDC-FC56-41EC-B76C-01D42D9C0C5E}"/>
                  </a:ext>
                </a:extLst>
              </p:cNvPr>
              <p:cNvSpPr/>
              <p:nvPr/>
            </p:nvSpPr>
            <p:spPr>
              <a:xfrm>
                <a:off x="7051340" y="4835372"/>
                <a:ext cx="1381125" cy="962025"/>
              </a:xfrm>
              <a:custGeom>
                <a:avLst/>
                <a:gdLst>
                  <a:gd name="connsiteX0" fmla="*/ 1313021 w 1381125"/>
                  <a:gd name="connsiteY0" fmla="*/ 947261 h 962025"/>
                  <a:gd name="connsiteX1" fmla="*/ 1323499 w 1381125"/>
                  <a:gd name="connsiteY1" fmla="*/ 955834 h 962025"/>
                  <a:gd name="connsiteX2" fmla="*/ 1376839 w 1381125"/>
                  <a:gd name="connsiteY2" fmla="*/ 691039 h 962025"/>
                  <a:gd name="connsiteX3" fmla="*/ 691991 w 1381125"/>
                  <a:gd name="connsiteY3" fmla="*/ 7144 h 962025"/>
                  <a:gd name="connsiteX4" fmla="*/ 7144 w 1381125"/>
                  <a:gd name="connsiteY4" fmla="*/ 691991 h 962025"/>
                  <a:gd name="connsiteX5" fmla="*/ 59531 w 1381125"/>
                  <a:gd name="connsiteY5" fmla="*/ 956786 h 962025"/>
                  <a:gd name="connsiteX6" fmla="*/ 70961 w 1381125"/>
                  <a:gd name="connsiteY6" fmla="*/ 947261 h 962025"/>
                  <a:gd name="connsiteX7" fmla="*/ 110966 w 1381125"/>
                  <a:gd name="connsiteY7" fmla="*/ 892016 h 962025"/>
                  <a:gd name="connsiteX8" fmla="*/ 77629 w 1381125"/>
                  <a:gd name="connsiteY8" fmla="*/ 691991 h 962025"/>
                  <a:gd name="connsiteX9" fmla="*/ 691991 w 1381125"/>
                  <a:gd name="connsiteY9" fmla="*/ 77629 h 962025"/>
                  <a:gd name="connsiteX10" fmla="*/ 1306354 w 1381125"/>
                  <a:gd name="connsiteY10" fmla="*/ 691991 h 962025"/>
                  <a:gd name="connsiteX11" fmla="*/ 1273016 w 1381125"/>
                  <a:gd name="connsiteY11" fmla="*/ 892969 h 962025"/>
                  <a:gd name="connsiteX12" fmla="*/ 1313021 w 1381125"/>
                  <a:gd name="connsiteY12" fmla="*/ 947261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1125" h="962025">
                    <a:moveTo>
                      <a:pt x="1313021" y="947261"/>
                    </a:moveTo>
                    <a:cubicBezTo>
                      <a:pt x="1316831" y="950119"/>
                      <a:pt x="1320641" y="952976"/>
                      <a:pt x="1323499" y="955834"/>
                    </a:cubicBezTo>
                    <a:cubicBezTo>
                      <a:pt x="1358741" y="872966"/>
                      <a:pt x="1376839" y="782479"/>
                      <a:pt x="1376839" y="691039"/>
                    </a:cubicBezTo>
                    <a:cubicBezTo>
                      <a:pt x="1376839" y="313849"/>
                      <a:pt x="1069181" y="7144"/>
                      <a:pt x="691991" y="7144"/>
                    </a:cubicBezTo>
                    <a:cubicBezTo>
                      <a:pt x="313849" y="7144"/>
                      <a:pt x="7144" y="313849"/>
                      <a:pt x="7144" y="691991"/>
                    </a:cubicBezTo>
                    <a:cubicBezTo>
                      <a:pt x="7144" y="784384"/>
                      <a:pt x="25241" y="873919"/>
                      <a:pt x="59531" y="956786"/>
                    </a:cubicBezTo>
                    <a:cubicBezTo>
                      <a:pt x="63341" y="952976"/>
                      <a:pt x="66199" y="950119"/>
                      <a:pt x="70961" y="947261"/>
                    </a:cubicBezTo>
                    <a:cubicBezTo>
                      <a:pt x="76676" y="924401"/>
                      <a:pt x="90964" y="904399"/>
                      <a:pt x="110966" y="892016"/>
                    </a:cubicBezTo>
                    <a:cubicBezTo>
                      <a:pt x="89059" y="828199"/>
                      <a:pt x="77629" y="760571"/>
                      <a:pt x="77629" y="691991"/>
                    </a:cubicBezTo>
                    <a:cubicBezTo>
                      <a:pt x="77629" y="353854"/>
                      <a:pt x="352901" y="77629"/>
                      <a:pt x="691991" y="77629"/>
                    </a:cubicBezTo>
                    <a:cubicBezTo>
                      <a:pt x="1030129" y="77629"/>
                      <a:pt x="1306354" y="352901"/>
                      <a:pt x="1306354" y="691991"/>
                    </a:cubicBezTo>
                    <a:cubicBezTo>
                      <a:pt x="1306354" y="761524"/>
                      <a:pt x="1294924" y="829151"/>
                      <a:pt x="1273016" y="892969"/>
                    </a:cubicBezTo>
                    <a:cubicBezTo>
                      <a:pt x="1293019" y="905351"/>
                      <a:pt x="1307306" y="925354"/>
                      <a:pt x="1313021" y="94726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C3A99A4-6DBF-4546-9BE4-EC96D5B9C673}"/>
                  </a:ext>
                </a:extLst>
              </p:cNvPr>
              <p:cNvSpPr/>
              <p:nvPr/>
            </p:nvSpPr>
            <p:spPr>
              <a:xfrm>
                <a:off x="8239108" y="5775490"/>
                <a:ext cx="161925" cy="323850"/>
              </a:xfrm>
              <a:custGeom>
                <a:avLst/>
                <a:gdLst>
                  <a:gd name="connsiteX0" fmla="*/ 125254 w 161925"/>
                  <a:gd name="connsiteY0" fmla="*/ 7144 h 323850"/>
                  <a:gd name="connsiteX1" fmla="*/ 122396 w 161925"/>
                  <a:gd name="connsiteY1" fmla="*/ 64294 h 323850"/>
                  <a:gd name="connsiteX2" fmla="*/ 42386 w 161925"/>
                  <a:gd name="connsiteY2" fmla="*/ 272891 h 323850"/>
                  <a:gd name="connsiteX3" fmla="*/ 7144 w 161925"/>
                  <a:gd name="connsiteY3" fmla="*/ 316706 h 323850"/>
                  <a:gd name="connsiteX4" fmla="*/ 84296 w 161925"/>
                  <a:gd name="connsiteY4" fmla="*/ 270034 h 323850"/>
                  <a:gd name="connsiteX5" fmla="*/ 151924 w 161925"/>
                  <a:gd name="connsiteY5" fmla="*/ 93821 h 323850"/>
                  <a:gd name="connsiteX6" fmla="*/ 135731 w 161925"/>
                  <a:gd name="connsiteY6" fmla="*/ 15716 h 323850"/>
                  <a:gd name="connsiteX7" fmla="*/ 125254 w 161925"/>
                  <a:gd name="connsiteY7" fmla="*/ 714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5254" y="7144"/>
                    </a:moveTo>
                    <a:cubicBezTo>
                      <a:pt x="130016" y="25241"/>
                      <a:pt x="129064" y="45244"/>
                      <a:pt x="122396" y="64294"/>
                    </a:cubicBezTo>
                    <a:lnTo>
                      <a:pt x="42386" y="272891"/>
                    </a:lnTo>
                    <a:cubicBezTo>
                      <a:pt x="34766" y="291941"/>
                      <a:pt x="22384" y="306229"/>
                      <a:pt x="7144" y="316706"/>
                    </a:cubicBezTo>
                    <a:cubicBezTo>
                      <a:pt x="39529" y="320516"/>
                      <a:pt x="72866" y="302419"/>
                      <a:pt x="84296" y="270034"/>
                    </a:cubicBezTo>
                    <a:lnTo>
                      <a:pt x="151924" y="93821"/>
                    </a:lnTo>
                    <a:cubicBezTo>
                      <a:pt x="162401" y="66199"/>
                      <a:pt x="154781" y="35719"/>
                      <a:pt x="135731" y="15716"/>
                    </a:cubicBezTo>
                    <a:cubicBezTo>
                      <a:pt x="131921" y="12859"/>
                      <a:pt x="129064" y="10001"/>
                      <a:pt x="125254" y="71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D5E75F1-79C3-47E3-9CED-E579DA2D4224}"/>
                  </a:ext>
                </a:extLst>
              </p:cNvPr>
              <p:cNvSpPr/>
              <p:nvPr/>
            </p:nvSpPr>
            <p:spPr>
              <a:xfrm>
                <a:off x="8147668" y="5703100"/>
                <a:ext cx="219075" cy="409575"/>
              </a:xfrm>
              <a:custGeom>
                <a:avLst/>
                <a:gdLst>
                  <a:gd name="connsiteX0" fmla="*/ 133826 w 219075"/>
                  <a:gd name="connsiteY0" fmla="*/ 345281 h 409575"/>
                  <a:gd name="connsiteX1" fmla="*/ 213836 w 219075"/>
                  <a:gd name="connsiteY1" fmla="*/ 136684 h 409575"/>
                  <a:gd name="connsiteX2" fmla="*/ 216694 w 219075"/>
                  <a:gd name="connsiteY2" fmla="*/ 79534 h 409575"/>
                  <a:gd name="connsiteX3" fmla="*/ 176689 w 219075"/>
                  <a:gd name="connsiteY3" fmla="*/ 24289 h 409575"/>
                  <a:gd name="connsiteX4" fmla="*/ 159544 w 219075"/>
                  <a:gd name="connsiteY4" fmla="*/ 15716 h 409575"/>
                  <a:gd name="connsiteX5" fmla="*/ 136684 w 219075"/>
                  <a:gd name="connsiteY5" fmla="*/ 7144 h 409575"/>
                  <a:gd name="connsiteX6" fmla="*/ 137636 w 219075"/>
                  <a:gd name="connsiteY6" fmla="*/ 90964 h 409575"/>
                  <a:gd name="connsiteX7" fmla="*/ 38576 w 219075"/>
                  <a:gd name="connsiteY7" fmla="*/ 350996 h 409575"/>
                  <a:gd name="connsiteX8" fmla="*/ 7144 w 219075"/>
                  <a:gd name="connsiteY8" fmla="*/ 395764 h 409575"/>
                  <a:gd name="connsiteX9" fmla="*/ 13811 w 219075"/>
                  <a:gd name="connsiteY9" fmla="*/ 398621 h 409575"/>
                  <a:gd name="connsiteX10" fmla="*/ 99536 w 219075"/>
                  <a:gd name="connsiteY10" fmla="*/ 389096 h 409575"/>
                  <a:gd name="connsiteX11" fmla="*/ 133826 w 219075"/>
                  <a:gd name="connsiteY11" fmla="*/ 3452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33826" y="345281"/>
                    </a:moveTo>
                    <a:lnTo>
                      <a:pt x="213836" y="136684"/>
                    </a:lnTo>
                    <a:cubicBezTo>
                      <a:pt x="221456" y="117634"/>
                      <a:pt x="221456" y="97631"/>
                      <a:pt x="216694" y="79534"/>
                    </a:cubicBezTo>
                    <a:cubicBezTo>
                      <a:pt x="210979" y="57626"/>
                      <a:pt x="196691" y="37624"/>
                      <a:pt x="176689" y="24289"/>
                    </a:cubicBezTo>
                    <a:cubicBezTo>
                      <a:pt x="171926" y="21431"/>
                      <a:pt x="166211" y="18574"/>
                      <a:pt x="159544" y="15716"/>
                    </a:cubicBezTo>
                    <a:lnTo>
                      <a:pt x="136684" y="7144"/>
                    </a:lnTo>
                    <a:cubicBezTo>
                      <a:pt x="147161" y="32861"/>
                      <a:pt x="148114" y="63341"/>
                      <a:pt x="137636" y="90964"/>
                    </a:cubicBezTo>
                    <a:lnTo>
                      <a:pt x="38576" y="350996"/>
                    </a:lnTo>
                    <a:cubicBezTo>
                      <a:pt x="31909" y="369094"/>
                      <a:pt x="20479" y="384334"/>
                      <a:pt x="7144" y="395764"/>
                    </a:cubicBezTo>
                    <a:lnTo>
                      <a:pt x="13811" y="398621"/>
                    </a:lnTo>
                    <a:cubicBezTo>
                      <a:pt x="43339" y="410051"/>
                      <a:pt x="74771" y="405289"/>
                      <a:pt x="99536" y="389096"/>
                    </a:cubicBezTo>
                    <a:cubicBezTo>
                      <a:pt x="113824" y="378619"/>
                      <a:pt x="126206" y="363379"/>
                      <a:pt x="133826" y="3452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E1E4C72-240D-4871-8951-41B7D4D23DFD}"/>
                  </a:ext>
                </a:extLst>
              </p:cNvPr>
              <p:cNvSpPr/>
              <p:nvPr/>
            </p:nvSpPr>
            <p:spPr>
              <a:xfrm>
                <a:off x="7082810" y="5775490"/>
                <a:ext cx="161925" cy="323850"/>
              </a:xfrm>
              <a:custGeom>
                <a:avLst/>
                <a:gdLst>
                  <a:gd name="connsiteX0" fmla="*/ 122359 w 161925"/>
                  <a:gd name="connsiteY0" fmla="*/ 272891 h 323850"/>
                  <a:gd name="connsiteX1" fmla="*/ 42349 w 161925"/>
                  <a:gd name="connsiteY1" fmla="*/ 64294 h 323850"/>
                  <a:gd name="connsiteX2" fmla="*/ 39492 w 161925"/>
                  <a:gd name="connsiteY2" fmla="*/ 7144 h 323850"/>
                  <a:gd name="connsiteX3" fmla="*/ 28062 w 161925"/>
                  <a:gd name="connsiteY3" fmla="*/ 16669 h 323850"/>
                  <a:gd name="connsiteX4" fmla="*/ 11869 w 161925"/>
                  <a:gd name="connsiteY4" fmla="*/ 93821 h 323850"/>
                  <a:gd name="connsiteX5" fmla="*/ 79497 w 161925"/>
                  <a:gd name="connsiteY5" fmla="*/ 270034 h 323850"/>
                  <a:gd name="connsiteX6" fmla="*/ 156649 w 161925"/>
                  <a:gd name="connsiteY6" fmla="*/ 316706 h 323850"/>
                  <a:gd name="connsiteX7" fmla="*/ 122359 w 161925"/>
                  <a:gd name="connsiteY7" fmla="*/ 27289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2359" y="272891"/>
                    </a:moveTo>
                    <a:lnTo>
                      <a:pt x="42349" y="64294"/>
                    </a:lnTo>
                    <a:cubicBezTo>
                      <a:pt x="34729" y="45244"/>
                      <a:pt x="34729" y="25241"/>
                      <a:pt x="39492" y="7144"/>
                    </a:cubicBezTo>
                    <a:cubicBezTo>
                      <a:pt x="35682" y="10001"/>
                      <a:pt x="31872" y="12859"/>
                      <a:pt x="28062" y="16669"/>
                    </a:cubicBezTo>
                    <a:cubicBezTo>
                      <a:pt x="9012" y="36671"/>
                      <a:pt x="1392" y="66199"/>
                      <a:pt x="11869" y="93821"/>
                    </a:cubicBezTo>
                    <a:lnTo>
                      <a:pt x="79497" y="270034"/>
                    </a:lnTo>
                    <a:cubicBezTo>
                      <a:pt x="91879" y="302419"/>
                      <a:pt x="124264" y="320516"/>
                      <a:pt x="156649" y="316706"/>
                    </a:cubicBezTo>
                    <a:cubicBezTo>
                      <a:pt x="141409" y="306229"/>
                      <a:pt x="129027" y="290989"/>
                      <a:pt x="122359" y="27289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288F02E-520E-43E0-A788-B239D6896931}"/>
                  </a:ext>
                </a:extLst>
              </p:cNvPr>
              <p:cNvSpPr/>
              <p:nvPr/>
            </p:nvSpPr>
            <p:spPr>
              <a:xfrm>
                <a:off x="7112181" y="5704052"/>
                <a:ext cx="219075" cy="409575"/>
              </a:xfrm>
              <a:custGeom>
                <a:avLst/>
                <a:gdLst>
                  <a:gd name="connsiteX0" fmla="*/ 10120 w 219075"/>
                  <a:gd name="connsiteY0" fmla="*/ 78581 h 409575"/>
                  <a:gd name="connsiteX1" fmla="*/ 12978 w 219075"/>
                  <a:gd name="connsiteY1" fmla="*/ 135731 h 409575"/>
                  <a:gd name="connsiteX2" fmla="*/ 92988 w 219075"/>
                  <a:gd name="connsiteY2" fmla="*/ 344329 h 409575"/>
                  <a:gd name="connsiteX3" fmla="*/ 128230 w 219075"/>
                  <a:gd name="connsiteY3" fmla="*/ 388144 h 409575"/>
                  <a:gd name="connsiteX4" fmla="*/ 213955 w 219075"/>
                  <a:gd name="connsiteY4" fmla="*/ 397669 h 409575"/>
                  <a:gd name="connsiteX5" fmla="*/ 220623 w 219075"/>
                  <a:gd name="connsiteY5" fmla="*/ 394811 h 409575"/>
                  <a:gd name="connsiteX6" fmla="*/ 189190 w 219075"/>
                  <a:gd name="connsiteY6" fmla="*/ 350044 h 409575"/>
                  <a:gd name="connsiteX7" fmla="*/ 89178 w 219075"/>
                  <a:gd name="connsiteY7" fmla="*/ 90964 h 409575"/>
                  <a:gd name="connsiteX8" fmla="*/ 90130 w 219075"/>
                  <a:gd name="connsiteY8" fmla="*/ 7144 h 409575"/>
                  <a:gd name="connsiteX9" fmla="*/ 67270 w 219075"/>
                  <a:gd name="connsiteY9" fmla="*/ 15716 h 409575"/>
                  <a:gd name="connsiteX10" fmla="*/ 50125 w 219075"/>
                  <a:gd name="connsiteY10" fmla="*/ 24289 h 409575"/>
                  <a:gd name="connsiteX11" fmla="*/ 10120 w 219075"/>
                  <a:gd name="connsiteY11" fmla="*/ 785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0120" y="78581"/>
                    </a:moveTo>
                    <a:cubicBezTo>
                      <a:pt x="5358" y="96679"/>
                      <a:pt x="6310" y="116681"/>
                      <a:pt x="12978" y="135731"/>
                    </a:cubicBezTo>
                    <a:lnTo>
                      <a:pt x="92988" y="344329"/>
                    </a:lnTo>
                    <a:cubicBezTo>
                      <a:pt x="99655" y="363379"/>
                      <a:pt x="112990" y="377666"/>
                      <a:pt x="128230" y="388144"/>
                    </a:cubicBezTo>
                    <a:cubicBezTo>
                      <a:pt x="152995" y="404336"/>
                      <a:pt x="184428" y="409099"/>
                      <a:pt x="213955" y="397669"/>
                    </a:cubicBezTo>
                    <a:lnTo>
                      <a:pt x="220623" y="394811"/>
                    </a:lnTo>
                    <a:cubicBezTo>
                      <a:pt x="207288" y="382429"/>
                      <a:pt x="195858" y="368141"/>
                      <a:pt x="189190" y="350044"/>
                    </a:cubicBezTo>
                    <a:lnTo>
                      <a:pt x="89178" y="90964"/>
                    </a:lnTo>
                    <a:cubicBezTo>
                      <a:pt x="78700" y="62389"/>
                      <a:pt x="79653" y="32861"/>
                      <a:pt x="90130" y="7144"/>
                    </a:cubicBezTo>
                    <a:lnTo>
                      <a:pt x="67270" y="15716"/>
                    </a:lnTo>
                    <a:cubicBezTo>
                      <a:pt x="61555" y="17621"/>
                      <a:pt x="55840" y="20479"/>
                      <a:pt x="50125" y="24289"/>
                    </a:cubicBezTo>
                    <a:cubicBezTo>
                      <a:pt x="30123" y="36671"/>
                      <a:pt x="15835" y="56674"/>
                      <a:pt x="10120" y="785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B772C42-F473-40B8-8014-831058A8AFC9}"/>
                  </a:ext>
                </a:extLst>
              </p:cNvPr>
              <p:cNvSpPr/>
              <p:nvPr/>
            </p:nvSpPr>
            <p:spPr>
              <a:xfrm>
                <a:off x="7186441" y="5598466"/>
                <a:ext cx="400050" cy="542925"/>
              </a:xfrm>
              <a:custGeom>
                <a:avLst/>
                <a:gdLst>
                  <a:gd name="connsiteX0" fmla="*/ 14918 w 400050"/>
                  <a:gd name="connsiteY0" fmla="*/ 196550 h 542925"/>
                  <a:gd name="connsiteX1" fmla="*/ 113978 w 400050"/>
                  <a:gd name="connsiteY1" fmla="*/ 456583 h 542925"/>
                  <a:gd name="connsiteX2" fmla="*/ 145410 w 400050"/>
                  <a:gd name="connsiteY2" fmla="*/ 501350 h 542925"/>
                  <a:gd name="connsiteX3" fmla="*/ 273045 w 400050"/>
                  <a:gd name="connsiteY3" fmla="*/ 532783 h 542925"/>
                  <a:gd name="connsiteX4" fmla="*/ 335910 w 400050"/>
                  <a:gd name="connsiteY4" fmla="*/ 508970 h 542925"/>
                  <a:gd name="connsiteX5" fmla="*/ 393060 w 400050"/>
                  <a:gd name="connsiteY5" fmla="*/ 350855 h 542925"/>
                  <a:gd name="connsiteX6" fmla="*/ 293048 w 400050"/>
                  <a:gd name="connsiteY6" fmla="*/ 89870 h 542925"/>
                  <a:gd name="connsiteX7" fmla="*/ 134933 w 400050"/>
                  <a:gd name="connsiteY7" fmla="*/ 13670 h 542925"/>
                  <a:gd name="connsiteX8" fmla="*/ 72068 w 400050"/>
                  <a:gd name="connsiteY8" fmla="*/ 37483 h 542925"/>
                  <a:gd name="connsiteX9" fmla="*/ 15870 w 400050"/>
                  <a:gd name="connsiteY9" fmla="*/ 111778 h 542925"/>
                  <a:gd name="connsiteX10" fmla="*/ 14918 w 400050"/>
                  <a:gd name="connsiteY10" fmla="*/ 19655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14918" y="196550"/>
                    </a:moveTo>
                    <a:lnTo>
                      <a:pt x="113978" y="456583"/>
                    </a:lnTo>
                    <a:cubicBezTo>
                      <a:pt x="120645" y="474680"/>
                      <a:pt x="132075" y="489920"/>
                      <a:pt x="145410" y="501350"/>
                    </a:cubicBezTo>
                    <a:cubicBezTo>
                      <a:pt x="176843" y="528973"/>
                      <a:pt x="231135" y="548023"/>
                      <a:pt x="273045" y="532783"/>
                    </a:cubicBezTo>
                    <a:lnTo>
                      <a:pt x="335910" y="508970"/>
                    </a:lnTo>
                    <a:cubicBezTo>
                      <a:pt x="394965" y="486110"/>
                      <a:pt x="415920" y="409910"/>
                      <a:pt x="393060" y="350855"/>
                    </a:cubicBezTo>
                    <a:lnTo>
                      <a:pt x="293048" y="89870"/>
                    </a:lnTo>
                    <a:cubicBezTo>
                      <a:pt x="270188" y="30815"/>
                      <a:pt x="193988" y="-9190"/>
                      <a:pt x="134933" y="13670"/>
                    </a:cubicBezTo>
                    <a:lnTo>
                      <a:pt x="72068" y="37483"/>
                    </a:lnTo>
                    <a:cubicBezTo>
                      <a:pt x="40635" y="49865"/>
                      <a:pt x="27300" y="83203"/>
                      <a:pt x="15870" y="111778"/>
                    </a:cubicBezTo>
                    <a:cubicBezTo>
                      <a:pt x="5393" y="138448"/>
                      <a:pt x="3488" y="167975"/>
                      <a:pt x="14918" y="1965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6FE0A7B-52B3-45DC-87E9-7E7C30EE1102}"/>
                  </a:ext>
                </a:extLst>
              </p:cNvPr>
              <p:cNvSpPr/>
              <p:nvPr/>
            </p:nvSpPr>
            <p:spPr>
              <a:xfrm>
                <a:off x="7891771" y="5598377"/>
                <a:ext cx="400050" cy="542925"/>
              </a:xfrm>
              <a:custGeom>
                <a:avLst/>
                <a:gdLst>
                  <a:gd name="connsiteX0" fmla="*/ 294473 w 400050"/>
                  <a:gd name="connsiteY0" fmla="*/ 455719 h 542925"/>
                  <a:gd name="connsiteX1" fmla="*/ 393533 w 400050"/>
                  <a:gd name="connsiteY1" fmla="*/ 195686 h 542925"/>
                  <a:gd name="connsiteX2" fmla="*/ 392580 w 400050"/>
                  <a:gd name="connsiteY2" fmla="*/ 111866 h 542925"/>
                  <a:gd name="connsiteX3" fmla="*/ 336383 w 400050"/>
                  <a:gd name="connsiteY3" fmla="*/ 37571 h 542925"/>
                  <a:gd name="connsiteX4" fmla="*/ 273518 w 400050"/>
                  <a:gd name="connsiteY4" fmla="*/ 13759 h 542925"/>
                  <a:gd name="connsiteX5" fmla="*/ 115403 w 400050"/>
                  <a:gd name="connsiteY5" fmla="*/ 89959 h 542925"/>
                  <a:gd name="connsiteX6" fmla="*/ 16343 w 400050"/>
                  <a:gd name="connsiteY6" fmla="*/ 349991 h 542925"/>
                  <a:gd name="connsiteX7" fmla="*/ 73493 w 400050"/>
                  <a:gd name="connsiteY7" fmla="*/ 508106 h 542925"/>
                  <a:gd name="connsiteX8" fmla="*/ 136358 w 400050"/>
                  <a:gd name="connsiteY8" fmla="*/ 531919 h 542925"/>
                  <a:gd name="connsiteX9" fmla="*/ 263993 w 400050"/>
                  <a:gd name="connsiteY9" fmla="*/ 500486 h 542925"/>
                  <a:gd name="connsiteX10" fmla="*/ 294473 w 400050"/>
                  <a:gd name="connsiteY10" fmla="*/ 455719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294473" y="455719"/>
                    </a:moveTo>
                    <a:lnTo>
                      <a:pt x="393533" y="195686"/>
                    </a:lnTo>
                    <a:cubicBezTo>
                      <a:pt x="404010" y="167111"/>
                      <a:pt x="403058" y="137584"/>
                      <a:pt x="392580" y="111866"/>
                    </a:cubicBezTo>
                    <a:cubicBezTo>
                      <a:pt x="381150" y="83291"/>
                      <a:pt x="367815" y="49001"/>
                      <a:pt x="336383" y="37571"/>
                    </a:cubicBezTo>
                    <a:lnTo>
                      <a:pt x="273518" y="13759"/>
                    </a:lnTo>
                    <a:cubicBezTo>
                      <a:pt x="213510" y="-9101"/>
                      <a:pt x="138263" y="29951"/>
                      <a:pt x="115403" y="89959"/>
                    </a:cubicBezTo>
                    <a:lnTo>
                      <a:pt x="16343" y="349991"/>
                    </a:lnTo>
                    <a:cubicBezTo>
                      <a:pt x="-6517" y="409046"/>
                      <a:pt x="13485" y="485246"/>
                      <a:pt x="73493" y="508106"/>
                    </a:cubicBezTo>
                    <a:lnTo>
                      <a:pt x="136358" y="531919"/>
                    </a:lnTo>
                    <a:cubicBezTo>
                      <a:pt x="178268" y="548111"/>
                      <a:pt x="232560" y="528109"/>
                      <a:pt x="263993" y="500486"/>
                    </a:cubicBezTo>
                    <a:cubicBezTo>
                      <a:pt x="276375" y="489056"/>
                      <a:pt x="286853" y="473816"/>
                      <a:pt x="294473" y="45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ounded Rectangle 7">
              <a:extLst>
                <a:ext uri="{FF2B5EF4-FFF2-40B4-BE49-F238E27FC236}">
                  <a16:creationId xmlns:a16="http://schemas.microsoft.com/office/drawing/2014/main" id="{232FBA38-16EC-4285-ADFB-A95DAACB4BB5}"/>
                </a:ext>
              </a:extLst>
            </p:cNvPr>
            <p:cNvSpPr/>
            <p:nvPr/>
          </p:nvSpPr>
          <p:spPr>
            <a:xfrm>
              <a:off x="8947491" y="2019659"/>
              <a:ext cx="244646" cy="423379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24074B-3781-4726-8CBE-050AF4623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614671" y="40430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608875" y="128435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608875" y="4054801"/>
            <a:ext cx="3527696" cy="2114366"/>
            <a:chOff x="4822352" y="1916832"/>
            <a:chExt cx="3422056" cy="2114366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47C4E03-F24D-4129-B9FF-5AE6D8894F21}"/>
              </a:ext>
            </a:extLst>
          </p:cNvPr>
          <p:cNvGraphicFramePr/>
          <p:nvPr/>
        </p:nvGraphicFramePr>
        <p:xfrm>
          <a:off x="896816" y="1769302"/>
          <a:ext cx="10436469" cy="2967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406CEF4-2D18-4944-892F-5D055639777B}"/>
              </a:ext>
            </a:extLst>
          </p:cNvPr>
          <p:cNvGrpSpPr/>
          <p:nvPr/>
        </p:nvGrpSpPr>
        <p:grpSpPr>
          <a:xfrm>
            <a:off x="2435449" y="4966569"/>
            <a:ext cx="3953717" cy="1062885"/>
            <a:chOff x="910640" y="2975794"/>
            <a:chExt cx="1527408" cy="26584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AE0B62-88D7-4856-91EC-FB9E8712D6F2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AE7097-C801-4546-BA0E-3E3D6139C173}"/>
                </a:ext>
              </a:extLst>
            </p:cNvPr>
            <p:cNvSpPr txBox="1"/>
            <p:nvPr/>
          </p:nvSpPr>
          <p:spPr>
            <a:xfrm>
              <a:off x="910640" y="3555784"/>
              <a:ext cx="1527408" cy="207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360E13B-8284-4757-8082-565B45446A3C}"/>
              </a:ext>
            </a:extLst>
          </p:cNvPr>
          <p:cNvSpPr txBox="1"/>
          <p:nvPr/>
        </p:nvSpPr>
        <p:spPr>
          <a:xfrm>
            <a:off x="1556080" y="5144013"/>
            <a:ext cx="8073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87%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0FFBEC-F173-4D5A-ACC5-5EEED5151663}"/>
              </a:ext>
            </a:extLst>
          </p:cNvPr>
          <p:cNvSpPr/>
          <p:nvPr/>
        </p:nvSpPr>
        <p:spPr>
          <a:xfrm>
            <a:off x="982100" y="5088700"/>
            <a:ext cx="569210" cy="5692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35FAEE-C89C-40BB-9C8F-AD6CE1D3EB4C}"/>
              </a:ext>
            </a:extLst>
          </p:cNvPr>
          <p:cNvGrpSpPr/>
          <p:nvPr/>
        </p:nvGrpSpPr>
        <p:grpSpPr>
          <a:xfrm>
            <a:off x="7608168" y="4966570"/>
            <a:ext cx="3953717" cy="1062885"/>
            <a:chOff x="910640" y="2975795"/>
            <a:chExt cx="1527408" cy="2658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A628DF-3089-469D-8EB2-0B29FA4B1AE4}"/>
                </a:ext>
              </a:extLst>
            </p:cNvPr>
            <p:cNvSpPr txBox="1"/>
            <p:nvPr/>
          </p:nvSpPr>
          <p:spPr>
            <a:xfrm>
              <a:off x="910640" y="2975795"/>
              <a:ext cx="1527408" cy="7698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5E175-C513-4C9F-ACF0-14A8317F13F1}"/>
                </a:ext>
              </a:extLst>
            </p:cNvPr>
            <p:cNvSpPr txBox="1"/>
            <p:nvPr/>
          </p:nvSpPr>
          <p:spPr>
            <a:xfrm>
              <a:off x="910640" y="3555785"/>
              <a:ext cx="1527408" cy="2078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DA8B70-BC2E-4989-82D9-BF8C4E55E80A}"/>
              </a:ext>
            </a:extLst>
          </p:cNvPr>
          <p:cNvSpPr txBox="1"/>
          <p:nvPr/>
        </p:nvSpPr>
        <p:spPr>
          <a:xfrm>
            <a:off x="6728799" y="5144013"/>
            <a:ext cx="80736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A605DF-3AEE-42B6-8DA3-978834DB73CB}"/>
              </a:ext>
            </a:extLst>
          </p:cNvPr>
          <p:cNvSpPr/>
          <p:nvPr/>
        </p:nvSpPr>
        <p:spPr>
          <a:xfrm>
            <a:off x="6154820" y="5088700"/>
            <a:ext cx="569210" cy="5692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7BBA27FD-1BE2-43A8-BB23-51AE3B92DDCA}"/>
              </a:ext>
            </a:extLst>
          </p:cNvPr>
          <p:cNvSpPr/>
          <p:nvPr/>
        </p:nvSpPr>
        <p:spPr>
          <a:xfrm>
            <a:off x="1151439" y="5258024"/>
            <a:ext cx="286749" cy="2202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CB9CAD24-B9AB-4729-B6D4-E1C98740D4EE}"/>
              </a:ext>
            </a:extLst>
          </p:cNvPr>
          <p:cNvSpPr/>
          <p:nvPr/>
        </p:nvSpPr>
        <p:spPr>
          <a:xfrm>
            <a:off x="6295896" y="5242360"/>
            <a:ext cx="291534" cy="2515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973859" y="652371"/>
            <a:ext cx="2373423" cy="5946007"/>
            <a:chOff x="1271316" y="565937"/>
            <a:chExt cx="2664296" cy="66747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3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4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4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5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3670261" y="1625208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670261" y="2243143"/>
            <a:ext cx="6645775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Thu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35EF06-8465-4975-A286-ABB929E69D5A}"/>
              </a:ext>
            </a:extLst>
          </p:cNvPr>
          <p:cNvSpPr/>
          <p:nvPr/>
        </p:nvSpPr>
        <p:spPr>
          <a:xfrm>
            <a:off x="6677026" y="1321400"/>
            <a:ext cx="4867274" cy="416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EA0B-E810-4C68-AC0F-88E48049BC16}"/>
              </a:ext>
            </a:extLst>
          </p:cNvPr>
          <p:cNvSpPr txBox="1"/>
          <p:nvPr/>
        </p:nvSpPr>
        <p:spPr>
          <a:xfrm>
            <a:off x="6572250" y="1119606"/>
            <a:ext cx="514826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4800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42972-54F2-4474-B0AD-A434A2ACEFA1}"/>
              </a:ext>
            </a:extLst>
          </p:cNvPr>
          <p:cNvSpPr/>
          <p:nvPr/>
        </p:nvSpPr>
        <p:spPr>
          <a:xfrm>
            <a:off x="5334000" y="719002"/>
            <a:ext cx="6210299" cy="435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6109CE-0E0C-4156-A4C2-6CDD4F5BA3E1}"/>
              </a:ext>
            </a:extLst>
          </p:cNvPr>
          <p:cNvSpPr/>
          <p:nvPr/>
        </p:nvSpPr>
        <p:spPr>
          <a:xfrm>
            <a:off x="9010650" y="1923796"/>
            <a:ext cx="2533649" cy="447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5F5F6-42AD-4697-AC55-AB3B878AB186}"/>
              </a:ext>
            </a:extLst>
          </p:cNvPr>
          <p:cNvSpPr txBox="1"/>
          <p:nvPr/>
        </p:nvSpPr>
        <p:spPr>
          <a:xfrm>
            <a:off x="5229225" y="518977"/>
            <a:ext cx="64871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ONLINE LIBRARY</a:t>
            </a:r>
            <a:endParaRPr lang="ko-KR" altLang="en-US" sz="4800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10F02E-8902-40AC-8AAD-FE3774DD6C84}"/>
              </a:ext>
            </a:extLst>
          </p:cNvPr>
          <p:cNvSpPr txBox="1"/>
          <p:nvPr/>
        </p:nvSpPr>
        <p:spPr>
          <a:xfrm>
            <a:off x="8886825" y="1720235"/>
            <a:ext cx="28384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START</a:t>
            </a:r>
            <a:endParaRPr lang="ko-KR" altLang="en-US" sz="4800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835307" y="857491"/>
            <a:ext cx="4923147" cy="5297554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38271D-BBE2-4475-A822-943E71B18029}"/>
              </a:ext>
            </a:extLst>
          </p:cNvPr>
          <p:cNvSpPr txBox="1"/>
          <p:nvPr/>
        </p:nvSpPr>
        <p:spPr>
          <a:xfrm>
            <a:off x="5600701" y="3496280"/>
            <a:ext cx="6048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24BC3-F469-4586-B155-2568D8E24BF1}"/>
              </a:ext>
            </a:extLst>
          </p:cNvPr>
          <p:cNvSpPr txBox="1"/>
          <p:nvPr/>
        </p:nvSpPr>
        <p:spPr>
          <a:xfrm>
            <a:off x="6896101" y="2921493"/>
            <a:ext cx="4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C4D0A7-20FD-43F4-A817-927843028A77}"/>
              </a:ext>
            </a:extLst>
          </p:cNvPr>
          <p:cNvSpPr txBox="1"/>
          <p:nvPr/>
        </p:nvSpPr>
        <p:spPr>
          <a:xfrm>
            <a:off x="7900506" y="5654198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39543E-3621-44D5-832E-4741B52DD6C0}"/>
              </a:ext>
            </a:extLst>
          </p:cNvPr>
          <p:cNvSpPr txBox="1"/>
          <p:nvPr/>
        </p:nvSpPr>
        <p:spPr>
          <a:xfrm>
            <a:off x="9978561" y="5654198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F0E9EF-31E1-47C4-94FA-2CA3F5AB8AA4}"/>
              </a:ext>
            </a:extLst>
          </p:cNvPr>
          <p:cNvSpPr txBox="1"/>
          <p:nvPr/>
        </p:nvSpPr>
        <p:spPr>
          <a:xfrm>
            <a:off x="5822452" y="5654197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C9B64F56-2B77-491D-B796-54A686E758C9}"/>
              </a:ext>
            </a:extLst>
          </p:cNvPr>
          <p:cNvSpPr/>
          <p:nvPr/>
        </p:nvSpPr>
        <p:spPr>
          <a:xfrm>
            <a:off x="6403467" y="5019029"/>
            <a:ext cx="512139" cy="4794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B436AA-33F7-4EBF-809B-12A8D0D016D9}"/>
              </a:ext>
            </a:extLst>
          </p:cNvPr>
          <p:cNvGrpSpPr/>
          <p:nvPr/>
        </p:nvGrpSpPr>
        <p:grpSpPr>
          <a:xfrm>
            <a:off x="8473275" y="4889172"/>
            <a:ext cx="596412" cy="710732"/>
            <a:chOff x="5683857" y="1993534"/>
            <a:chExt cx="596412" cy="710732"/>
          </a:xfrm>
        </p:grpSpPr>
        <p:sp>
          <p:nvSpPr>
            <p:cNvPr id="37" name="Rounded Rectangle 12">
              <a:extLst>
                <a:ext uri="{FF2B5EF4-FFF2-40B4-BE49-F238E27FC236}">
                  <a16:creationId xmlns:a16="http://schemas.microsoft.com/office/drawing/2014/main" id="{16231DB1-CB76-48B1-8DA3-90A9464BE8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3857" y="1993534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8" name="Frame 1">
              <a:extLst>
                <a:ext uri="{FF2B5EF4-FFF2-40B4-BE49-F238E27FC236}">
                  <a16:creationId xmlns:a16="http://schemas.microsoft.com/office/drawing/2014/main" id="{988BDF80-647E-4B2C-97D4-89DA4EACD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0945" y="2188975"/>
              <a:ext cx="301638" cy="301638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0" y="2700080"/>
                  </a:moveTo>
                  <a:lnTo>
                    <a:pt x="569408" y="2700080"/>
                  </a:lnTo>
                  <a:lnTo>
                    <a:pt x="569408" y="3390592"/>
                  </a:lnTo>
                  <a:lnTo>
                    <a:pt x="3390592" y="3390592"/>
                  </a:lnTo>
                  <a:lnTo>
                    <a:pt x="3390592" y="2700080"/>
                  </a:lnTo>
                  <a:lnTo>
                    <a:pt x="3960000" y="2700080"/>
                  </a:lnTo>
                  <a:lnTo>
                    <a:pt x="3960000" y="3960000"/>
                  </a:lnTo>
                  <a:lnTo>
                    <a:pt x="0" y="3960000"/>
                  </a:lnTo>
                  <a:close/>
                  <a:moveTo>
                    <a:pt x="1530791" y="0"/>
                  </a:moveTo>
                  <a:lnTo>
                    <a:pt x="2429209" y="0"/>
                  </a:lnTo>
                  <a:lnTo>
                    <a:pt x="2429209" y="2108456"/>
                  </a:lnTo>
                  <a:lnTo>
                    <a:pt x="2772088" y="2108456"/>
                  </a:lnTo>
                  <a:lnTo>
                    <a:pt x="1980000" y="3198242"/>
                  </a:lnTo>
                  <a:lnTo>
                    <a:pt x="1187912" y="2108456"/>
                  </a:lnTo>
                  <a:lnTo>
                    <a:pt x="1530791" y="21084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BC3356-8BC9-4B58-AA53-842409DF4A4B}"/>
              </a:ext>
            </a:extLst>
          </p:cNvPr>
          <p:cNvGrpSpPr/>
          <p:nvPr/>
        </p:nvGrpSpPr>
        <p:grpSpPr>
          <a:xfrm>
            <a:off x="10473265" y="4839122"/>
            <a:ext cx="752541" cy="710732"/>
            <a:chOff x="8691836" y="1941813"/>
            <a:chExt cx="752541" cy="710732"/>
          </a:xfrm>
        </p:grpSpPr>
        <p:grpSp>
          <p:nvGrpSpPr>
            <p:cNvPr id="40" name="Graphic 87">
              <a:extLst>
                <a:ext uri="{FF2B5EF4-FFF2-40B4-BE49-F238E27FC236}">
                  <a16:creationId xmlns:a16="http://schemas.microsoft.com/office/drawing/2014/main" id="{B4BDFE7F-5D85-4150-9306-D8E565B58A5A}"/>
                </a:ext>
              </a:extLst>
            </p:cNvPr>
            <p:cNvGrpSpPr/>
            <p:nvPr/>
          </p:nvGrpSpPr>
          <p:grpSpPr>
            <a:xfrm>
              <a:off x="8691836" y="1941813"/>
              <a:ext cx="752541" cy="710732"/>
              <a:chOff x="7058484" y="4842516"/>
              <a:chExt cx="1371600" cy="1295400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6BBD986-130D-4031-8BB6-8232CA43A211}"/>
                  </a:ext>
                </a:extLst>
              </p:cNvPr>
              <p:cNvSpPr/>
              <p:nvPr/>
            </p:nvSpPr>
            <p:spPr>
              <a:xfrm>
                <a:off x="8272236" y="5859034"/>
                <a:ext cx="142875" cy="180975"/>
              </a:xfrm>
              <a:custGeom>
                <a:avLst/>
                <a:gdLst>
                  <a:gd name="connsiteX0" fmla="*/ 101650 w 142875"/>
                  <a:gd name="connsiteY0" fmla="*/ 155057 h 180975"/>
                  <a:gd name="connsiteX1" fmla="*/ 134035 w 142875"/>
                  <a:gd name="connsiteY1" fmla="*/ 69332 h 180975"/>
                  <a:gd name="connsiteX2" fmla="*/ 134035 w 142875"/>
                  <a:gd name="connsiteY2" fmla="*/ 41709 h 180975"/>
                  <a:gd name="connsiteX3" fmla="*/ 115938 w 142875"/>
                  <a:gd name="connsiteY3" fmla="*/ 16944 h 180975"/>
                  <a:gd name="connsiteX4" fmla="*/ 94983 w 142875"/>
                  <a:gd name="connsiteY4" fmla="*/ 9324 h 180975"/>
                  <a:gd name="connsiteX5" fmla="*/ 42595 w 142875"/>
                  <a:gd name="connsiteY5" fmla="*/ 34089 h 180975"/>
                  <a:gd name="connsiteX6" fmla="*/ 10210 w 142875"/>
                  <a:gd name="connsiteY6" fmla="*/ 119814 h 180975"/>
                  <a:gd name="connsiteX7" fmla="*/ 29260 w 142875"/>
                  <a:gd name="connsiteY7" fmla="*/ 172202 h 180975"/>
                  <a:gd name="connsiteX8" fmla="*/ 50215 w 142875"/>
                  <a:gd name="connsiteY8" fmla="*/ 179822 h 180975"/>
                  <a:gd name="connsiteX9" fmla="*/ 92125 w 142875"/>
                  <a:gd name="connsiteY9" fmla="*/ 169344 h 180975"/>
                  <a:gd name="connsiteX10" fmla="*/ 101650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101650" y="155057"/>
                    </a:moveTo>
                    <a:lnTo>
                      <a:pt x="134035" y="69332"/>
                    </a:lnTo>
                    <a:cubicBezTo>
                      <a:pt x="137845" y="59807"/>
                      <a:pt x="136893" y="50282"/>
                      <a:pt x="134035" y="41709"/>
                    </a:cubicBezTo>
                    <a:cubicBezTo>
                      <a:pt x="130225" y="32184"/>
                      <a:pt x="125463" y="20754"/>
                      <a:pt x="115938" y="16944"/>
                    </a:cubicBezTo>
                    <a:lnTo>
                      <a:pt x="94983" y="9324"/>
                    </a:lnTo>
                    <a:cubicBezTo>
                      <a:pt x="74980" y="1704"/>
                      <a:pt x="50215" y="15039"/>
                      <a:pt x="42595" y="34089"/>
                    </a:cubicBezTo>
                    <a:lnTo>
                      <a:pt x="10210" y="119814"/>
                    </a:lnTo>
                    <a:cubicBezTo>
                      <a:pt x="2590" y="139817"/>
                      <a:pt x="9258" y="164582"/>
                      <a:pt x="29260" y="172202"/>
                    </a:cubicBezTo>
                    <a:lnTo>
                      <a:pt x="50215" y="179822"/>
                    </a:lnTo>
                    <a:cubicBezTo>
                      <a:pt x="63550" y="184584"/>
                      <a:pt x="81648" y="178869"/>
                      <a:pt x="92125" y="169344"/>
                    </a:cubicBezTo>
                    <a:cubicBezTo>
                      <a:pt x="95935" y="165534"/>
                      <a:pt x="99745" y="160772"/>
                      <a:pt x="101650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035F440-A087-42E9-B816-D96FFE0CE533}"/>
                  </a:ext>
                </a:extLst>
              </p:cNvPr>
              <p:cNvSpPr/>
              <p:nvPr/>
            </p:nvSpPr>
            <p:spPr>
              <a:xfrm>
                <a:off x="7072640" y="5859034"/>
                <a:ext cx="142875" cy="180975"/>
              </a:xfrm>
              <a:custGeom>
                <a:avLst/>
                <a:gdLst>
                  <a:gd name="connsiteX0" fmla="*/ 42042 w 142875"/>
                  <a:gd name="connsiteY0" fmla="*/ 155057 h 180975"/>
                  <a:gd name="connsiteX1" fmla="*/ 9657 w 142875"/>
                  <a:gd name="connsiteY1" fmla="*/ 69332 h 180975"/>
                  <a:gd name="connsiteX2" fmla="*/ 9657 w 142875"/>
                  <a:gd name="connsiteY2" fmla="*/ 41709 h 180975"/>
                  <a:gd name="connsiteX3" fmla="*/ 27754 w 142875"/>
                  <a:gd name="connsiteY3" fmla="*/ 16944 h 180975"/>
                  <a:gd name="connsiteX4" fmla="*/ 48709 w 142875"/>
                  <a:gd name="connsiteY4" fmla="*/ 9324 h 180975"/>
                  <a:gd name="connsiteX5" fmla="*/ 101097 w 142875"/>
                  <a:gd name="connsiteY5" fmla="*/ 34089 h 180975"/>
                  <a:gd name="connsiteX6" fmla="*/ 133482 w 142875"/>
                  <a:gd name="connsiteY6" fmla="*/ 119814 h 180975"/>
                  <a:gd name="connsiteX7" fmla="*/ 114432 w 142875"/>
                  <a:gd name="connsiteY7" fmla="*/ 172202 h 180975"/>
                  <a:gd name="connsiteX8" fmla="*/ 93477 w 142875"/>
                  <a:gd name="connsiteY8" fmla="*/ 179822 h 180975"/>
                  <a:gd name="connsiteX9" fmla="*/ 51567 w 142875"/>
                  <a:gd name="connsiteY9" fmla="*/ 169344 h 180975"/>
                  <a:gd name="connsiteX10" fmla="*/ 42042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42042" y="155057"/>
                    </a:moveTo>
                    <a:lnTo>
                      <a:pt x="9657" y="69332"/>
                    </a:lnTo>
                    <a:cubicBezTo>
                      <a:pt x="5847" y="59807"/>
                      <a:pt x="6799" y="50282"/>
                      <a:pt x="9657" y="41709"/>
                    </a:cubicBezTo>
                    <a:cubicBezTo>
                      <a:pt x="13467" y="32184"/>
                      <a:pt x="18229" y="20754"/>
                      <a:pt x="27754" y="16944"/>
                    </a:cubicBezTo>
                    <a:lnTo>
                      <a:pt x="48709" y="9324"/>
                    </a:lnTo>
                    <a:cubicBezTo>
                      <a:pt x="68712" y="1704"/>
                      <a:pt x="93477" y="15039"/>
                      <a:pt x="101097" y="34089"/>
                    </a:cubicBezTo>
                    <a:lnTo>
                      <a:pt x="133482" y="119814"/>
                    </a:lnTo>
                    <a:cubicBezTo>
                      <a:pt x="141102" y="139817"/>
                      <a:pt x="134434" y="164582"/>
                      <a:pt x="114432" y="172202"/>
                    </a:cubicBezTo>
                    <a:lnTo>
                      <a:pt x="93477" y="179822"/>
                    </a:lnTo>
                    <a:cubicBezTo>
                      <a:pt x="80142" y="184584"/>
                      <a:pt x="62044" y="178869"/>
                      <a:pt x="51567" y="169344"/>
                    </a:cubicBezTo>
                    <a:cubicBezTo>
                      <a:pt x="47757" y="165534"/>
                      <a:pt x="43947" y="160772"/>
                      <a:pt x="42042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B2E1C35-B51D-4542-A0A9-E1451293818D}"/>
                  </a:ext>
                </a:extLst>
              </p:cNvPr>
              <p:cNvSpPr/>
              <p:nvPr/>
            </p:nvSpPr>
            <p:spPr>
              <a:xfrm>
                <a:off x="7051340" y="4835372"/>
                <a:ext cx="1381125" cy="962025"/>
              </a:xfrm>
              <a:custGeom>
                <a:avLst/>
                <a:gdLst>
                  <a:gd name="connsiteX0" fmla="*/ 1313021 w 1381125"/>
                  <a:gd name="connsiteY0" fmla="*/ 947261 h 962025"/>
                  <a:gd name="connsiteX1" fmla="*/ 1323499 w 1381125"/>
                  <a:gd name="connsiteY1" fmla="*/ 955834 h 962025"/>
                  <a:gd name="connsiteX2" fmla="*/ 1376839 w 1381125"/>
                  <a:gd name="connsiteY2" fmla="*/ 691039 h 962025"/>
                  <a:gd name="connsiteX3" fmla="*/ 691991 w 1381125"/>
                  <a:gd name="connsiteY3" fmla="*/ 7144 h 962025"/>
                  <a:gd name="connsiteX4" fmla="*/ 7144 w 1381125"/>
                  <a:gd name="connsiteY4" fmla="*/ 691991 h 962025"/>
                  <a:gd name="connsiteX5" fmla="*/ 59531 w 1381125"/>
                  <a:gd name="connsiteY5" fmla="*/ 956786 h 962025"/>
                  <a:gd name="connsiteX6" fmla="*/ 70961 w 1381125"/>
                  <a:gd name="connsiteY6" fmla="*/ 947261 h 962025"/>
                  <a:gd name="connsiteX7" fmla="*/ 110966 w 1381125"/>
                  <a:gd name="connsiteY7" fmla="*/ 892016 h 962025"/>
                  <a:gd name="connsiteX8" fmla="*/ 77629 w 1381125"/>
                  <a:gd name="connsiteY8" fmla="*/ 691991 h 962025"/>
                  <a:gd name="connsiteX9" fmla="*/ 691991 w 1381125"/>
                  <a:gd name="connsiteY9" fmla="*/ 77629 h 962025"/>
                  <a:gd name="connsiteX10" fmla="*/ 1306354 w 1381125"/>
                  <a:gd name="connsiteY10" fmla="*/ 691991 h 962025"/>
                  <a:gd name="connsiteX11" fmla="*/ 1273016 w 1381125"/>
                  <a:gd name="connsiteY11" fmla="*/ 892969 h 962025"/>
                  <a:gd name="connsiteX12" fmla="*/ 1313021 w 1381125"/>
                  <a:gd name="connsiteY12" fmla="*/ 947261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1125" h="962025">
                    <a:moveTo>
                      <a:pt x="1313021" y="947261"/>
                    </a:moveTo>
                    <a:cubicBezTo>
                      <a:pt x="1316831" y="950119"/>
                      <a:pt x="1320641" y="952976"/>
                      <a:pt x="1323499" y="955834"/>
                    </a:cubicBezTo>
                    <a:cubicBezTo>
                      <a:pt x="1358741" y="872966"/>
                      <a:pt x="1376839" y="782479"/>
                      <a:pt x="1376839" y="691039"/>
                    </a:cubicBezTo>
                    <a:cubicBezTo>
                      <a:pt x="1376839" y="313849"/>
                      <a:pt x="1069181" y="7144"/>
                      <a:pt x="691991" y="7144"/>
                    </a:cubicBezTo>
                    <a:cubicBezTo>
                      <a:pt x="313849" y="7144"/>
                      <a:pt x="7144" y="313849"/>
                      <a:pt x="7144" y="691991"/>
                    </a:cubicBezTo>
                    <a:cubicBezTo>
                      <a:pt x="7144" y="784384"/>
                      <a:pt x="25241" y="873919"/>
                      <a:pt x="59531" y="956786"/>
                    </a:cubicBezTo>
                    <a:cubicBezTo>
                      <a:pt x="63341" y="952976"/>
                      <a:pt x="66199" y="950119"/>
                      <a:pt x="70961" y="947261"/>
                    </a:cubicBezTo>
                    <a:cubicBezTo>
                      <a:pt x="76676" y="924401"/>
                      <a:pt x="90964" y="904399"/>
                      <a:pt x="110966" y="892016"/>
                    </a:cubicBezTo>
                    <a:cubicBezTo>
                      <a:pt x="89059" y="828199"/>
                      <a:pt x="77629" y="760571"/>
                      <a:pt x="77629" y="691991"/>
                    </a:cubicBezTo>
                    <a:cubicBezTo>
                      <a:pt x="77629" y="353854"/>
                      <a:pt x="352901" y="77629"/>
                      <a:pt x="691991" y="77629"/>
                    </a:cubicBezTo>
                    <a:cubicBezTo>
                      <a:pt x="1030129" y="77629"/>
                      <a:pt x="1306354" y="352901"/>
                      <a:pt x="1306354" y="691991"/>
                    </a:cubicBezTo>
                    <a:cubicBezTo>
                      <a:pt x="1306354" y="761524"/>
                      <a:pt x="1294924" y="829151"/>
                      <a:pt x="1273016" y="892969"/>
                    </a:cubicBezTo>
                    <a:cubicBezTo>
                      <a:pt x="1293019" y="905351"/>
                      <a:pt x="1307306" y="925354"/>
                      <a:pt x="1313021" y="94726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B0033A-290F-4D04-86BC-BC6622E27AFE}"/>
                  </a:ext>
                </a:extLst>
              </p:cNvPr>
              <p:cNvSpPr/>
              <p:nvPr/>
            </p:nvSpPr>
            <p:spPr>
              <a:xfrm>
                <a:off x="8239108" y="5775490"/>
                <a:ext cx="161925" cy="323850"/>
              </a:xfrm>
              <a:custGeom>
                <a:avLst/>
                <a:gdLst>
                  <a:gd name="connsiteX0" fmla="*/ 125254 w 161925"/>
                  <a:gd name="connsiteY0" fmla="*/ 7144 h 323850"/>
                  <a:gd name="connsiteX1" fmla="*/ 122396 w 161925"/>
                  <a:gd name="connsiteY1" fmla="*/ 64294 h 323850"/>
                  <a:gd name="connsiteX2" fmla="*/ 42386 w 161925"/>
                  <a:gd name="connsiteY2" fmla="*/ 272891 h 323850"/>
                  <a:gd name="connsiteX3" fmla="*/ 7144 w 161925"/>
                  <a:gd name="connsiteY3" fmla="*/ 316706 h 323850"/>
                  <a:gd name="connsiteX4" fmla="*/ 84296 w 161925"/>
                  <a:gd name="connsiteY4" fmla="*/ 270034 h 323850"/>
                  <a:gd name="connsiteX5" fmla="*/ 151924 w 161925"/>
                  <a:gd name="connsiteY5" fmla="*/ 93821 h 323850"/>
                  <a:gd name="connsiteX6" fmla="*/ 135731 w 161925"/>
                  <a:gd name="connsiteY6" fmla="*/ 15716 h 323850"/>
                  <a:gd name="connsiteX7" fmla="*/ 125254 w 161925"/>
                  <a:gd name="connsiteY7" fmla="*/ 714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5254" y="7144"/>
                    </a:moveTo>
                    <a:cubicBezTo>
                      <a:pt x="130016" y="25241"/>
                      <a:pt x="129064" y="45244"/>
                      <a:pt x="122396" y="64294"/>
                    </a:cubicBezTo>
                    <a:lnTo>
                      <a:pt x="42386" y="272891"/>
                    </a:lnTo>
                    <a:cubicBezTo>
                      <a:pt x="34766" y="291941"/>
                      <a:pt x="22384" y="306229"/>
                      <a:pt x="7144" y="316706"/>
                    </a:cubicBezTo>
                    <a:cubicBezTo>
                      <a:pt x="39529" y="320516"/>
                      <a:pt x="72866" y="302419"/>
                      <a:pt x="84296" y="270034"/>
                    </a:cubicBezTo>
                    <a:lnTo>
                      <a:pt x="151924" y="93821"/>
                    </a:lnTo>
                    <a:cubicBezTo>
                      <a:pt x="162401" y="66199"/>
                      <a:pt x="154781" y="35719"/>
                      <a:pt x="135731" y="15716"/>
                    </a:cubicBezTo>
                    <a:cubicBezTo>
                      <a:pt x="131921" y="12859"/>
                      <a:pt x="129064" y="10001"/>
                      <a:pt x="125254" y="71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EA111D2-4B2B-4AF2-BECD-ACFA69D5B4AE}"/>
                  </a:ext>
                </a:extLst>
              </p:cNvPr>
              <p:cNvSpPr/>
              <p:nvPr/>
            </p:nvSpPr>
            <p:spPr>
              <a:xfrm>
                <a:off x="8147668" y="5703100"/>
                <a:ext cx="219075" cy="409575"/>
              </a:xfrm>
              <a:custGeom>
                <a:avLst/>
                <a:gdLst>
                  <a:gd name="connsiteX0" fmla="*/ 133826 w 219075"/>
                  <a:gd name="connsiteY0" fmla="*/ 345281 h 409575"/>
                  <a:gd name="connsiteX1" fmla="*/ 213836 w 219075"/>
                  <a:gd name="connsiteY1" fmla="*/ 136684 h 409575"/>
                  <a:gd name="connsiteX2" fmla="*/ 216694 w 219075"/>
                  <a:gd name="connsiteY2" fmla="*/ 79534 h 409575"/>
                  <a:gd name="connsiteX3" fmla="*/ 176689 w 219075"/>
                  <a:gd name="connsiteY3" fmla="*/ 24289 h 409575"/>
                  <a:gd name="connsiteX4" fmla="*/ 159544 w 219075"/>
                  <a:gd name="connsiteY4" fmla="*/ 15716 h 409575"/>
                  <a:gd name="connsiteX5" fmla="*/ 136684 w 219075"/>
                  <a:gd name="connsiteY5" fmla="*/ 7144 h 409575"/>
                  <a:gd name="connsiteX6" fmla="*/ 137636 w 219075"/>
                  <a:gd name="connsiteY6" fmla="*/ 90964 h 409575"/>
                  <a:gd name="connsiteX7" fmla="*/ 38576 w 219075"/>
                  <a:gd name="connsiteY7" fmla="*/ 350996 h 409575"/>
                  <a:gd name="connsiteX8" fmla="*/ 7144 w 219075"/>
                  <a:gd name="connsiteY8" fmla="*/ 395764 h 409575"/>
                  <a:gd name="connsiteX9" fmla="*/ 13811 w 219075"/>
                  <a:gd name="connsiteY9" fmla="*/ 398621 h 409575"/>
                  <a:gd name="connsiteX10" fmla="*/ 99536 w 219075"/>
                  <a:gd name="connsiteY10" fmla="*/ 389096 h 409575"/>
                  <a:gd name="connsiteX11" fmla="*/ 133826 w 219075"/>
                  <a:gd name="connsiteY11" fmla="*/ 3452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33826" y="345281"/>
                    </a:moveTo>
                    <a:lnTo>
                      <a:pt x="213836" y="136684"/>
                    </a:lnTo>
                    <a:cubicBezTo>
                      <a:pt x="221456" y="117634"/>
                      <a:pt x="221456" y="97631"/>
                      <a:pt x="216694" y="79534"/>
                    </a:cubicBezTo>
                    <a:cubicBezTo>
                      <a:pt x="210979" y="57626"/>
                      <a:pt x="196691" y="37624"/>
                      <a:pt x="176689" y="24289"/>
                    </a:cubicBezTo>
                    <a:cubicBezTo>
                      <a:pt x="171926" y="21431"/>
                      <a:pt x="166211" y="18574"/>
                      <a:pt x="159544" y="15716"/>
                    </a:cubicBezTo>
                    <a:lnTo>
                      <a:pt x="136684" y="7144"/>
                    </a:lnTo>
                    <a:cubicBezTo>
                      <a:pt x="147161" y="32861"/>
                      <a:pt x="148114" y="63341"/>
                      <a:pt x="137636" y="90964"/>
                    </a:cubicBezTo>
                    <a:lnTo>
                      <a:pt x="38576" y="350996"/>
                    </a:lnTo>
                    <a:cubicBezTo>
                      <a:pt x="31909" y="369094"/>
                      <a:pt x="20479" y="384334"/>
                      <a:pt x="7144" y="395764"/>
                    </a:cubicBezTo>
                    <a:lnTo>
                      <a:pt x="13811" y="398621"/>
                    </a:lnTo>
                    <a:cubicBezTo>
                      <a:pt x="43339" y="410051"/>
                      <a:pt x="74771" y="405289"/>
                      <a:pt x="99536" y="389096"/>
                    </a:cubicBezTo>
                    <a:cubicBezTo>
                      <a:pt x="113824" y="378619"/>
                      <a:pt x="126206" y="363379"/>
                      <a:pt x="133826" y="3452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F8DAFF7-3010-49B0-9510-4CCFE86FC646}"/>
                  </a:ext>
                </a:extLst>
              </p:cNvPr>
              <p:cNvSpPr/>
              <p:nvPr/>
            </p:nvSpPr>
            <p:spPr>
              <a:xfrm>
                <a:off x="7082810" y="5775490"/>
                <a:ext cx="161925" cy="323850"/>
              </a:xfrm>
              <a:custGeom>
                <a:avLst/>
                <a:gdLst>
                  <a:gd name="connsiteX0" fmla="*/ 122359 w 161925"/>
                  <a:gd name="connsiteY0" fmla="*/ 272891 h 323850"/>
                  <a:gd name="connsiteX1" fmla="*/ 42349 w 161925"/>
                  <a:gd name="connsiteY1" fmla="*/ 64294 h 323850"/>
                  <a:gd name="connsiteX2" fmla="*/ 39492 w 161925"/>
                  <a:gd name="connsiteY2" fmla="*/ 7144 h 323850"/>
                  <a:gd name="connsiteX3" fmla="*/ 28062 w 161925"/>
                  <a:gd name="connsiteY3" fmla="*/ 16669 h 323850"/>
                  <a:gd name="connsiteX4" fmla="*/ 11869 w 161925"/>
                  <a:gd name="connsiteY4" fmla="*/ 93821 h 323850"/>
                  <a:gd name="connsiteX5" fmla="*/ 79497 w 161925"/>
                  <a:gd name="connsiteY5" fmla="*/ 270034 h 323850"/>
                  <a:gd name="connsiteX6" fmla="*/ 156649 w 161925"/>
                  <a:gd name="connsiteY6" fmla="*/ 316706 h 323850"/>
                  <a:gd name="connsiteX7" fmla="*/ 122359 w 161925"/>
                  <a:gd name="connsiteY7" fmla="*/ 27289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2359" y="272891"/>
                    </a:moveTo>
                    <a:lnTo>
                      <a:pt x="42349" y="64294"/>
                    </a:lnTo>
                    <a:cubicBezTo>
                      <a:pt x="34729" y="45244"/>
                      <a:pt x="34729" y="25241"/>
                      <a:pt x="39492" y="7144"/>
                    </a:cubicBezTo>
                    <a:cubicBezTo>
                      <a:pt x="35682" y="10001"/>
                      <a:pt x="31872" y="12859"/>
                      <a:pt x="28062" y="16669"/>
                    </a:cubicBezTo>
                    <a:cubicBezTo>
                      <a:pt x="9012" y="36671"/>
                      <a:pt x="1392" y="66199"/>
                      <a:pt x="11869" y="93821"/>
                    </a:cubicBezTo>
                    <a:lnTo>
                      <a:pt x="79497" y="270034"/>
                    </a:lnTo>
                    <a:cubicBezTo>
                      <a:pt x="91879" y="302419"/>
                      <a:pt x="124264" y="320516"/>
                      <a:pt x="156649" y="316706"/>
                    </a:cubicBezTo>
                    <a:cubicBezTo>
                      <a:pt x="141409" y="306229"/>
                      <a:pt x="129027" y="290989"/>
                      <a:pt x="122359" y="27289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650593F-E917-4438-9D12-AABC43928F5D}"/>
                  </a:ext>
                </a:extLst>
              </p:cNvPr>
              <p:cNvSpPr/>
              <p:nvPr/>
            </p:nvSpPr>
            <p:spPr>
              <a:xfrm>
                <a:off x="7112181" y="5704052"/>
                <a:ext cx="219075" cy="409575"/>
              </a:xfrm>
              <a:custGeom>
                <a:avLst/>
                <a:gdLst>
                  <a:gd name="connsiteX0" fmla="*/ 10120 w 219075"/>
                  <a:gd name="connsiteY0" fmla="*/ 78581 h 409575"/>
                  <a:gd name="connsiteX1" fmla="*/ 12978 w 219075"/>
                  <a:gd name="connsiteY1" fmla="*/ 135731 h 409575"/>
                  <a:gd name="connsiteX2" fmla="*/ 92988 w 219075"/>
                  <a:gd name="connsiteY2" fmla="*/ 344329 h 409575"/>
                  <a:gd name="connsiteX3" fmla="*/ 128230 w 219075"/>
                  <a:gd name="connsiteY3" fmla="*/ 388144 h 409575"/>
                  <a:gd name="connsiteX4" fmla="*/ 213955 w 219075"/>
                  <a:gd name="connsiteY4" fmla="*/ 397669 h 409575"/>
                  <a:gd name="connsiteX5" fmla="*/ 220623 w 219075"/>
                  <a:gd name="connsiteY5" fmla="*/ 394811 h 409575"/>
                  <a:gd name="connsiteX6" fmla="*/ 189190 w 219075"/>
                  <a:gd name="connsiteY6" fmla="*/ 350044 h 409575"/>
                  <a:gd name="connsiteX7" fmla="*/ 89178 w 219075"/>
                  <a:gd name="connsiteY7" fmla="*/ 90964 h 409575"/>
                  <a:gd name="connsiteX8" fmla="*/ 90130 w 219075"/>
                  <a:gd name="connsiteY8" fmla="*/ 7144 h 409575"/>
                  <a:gd name="connsiteX9" fmla="*/ 67270 w 219075"/>
                  <a:gd name="connsiteY9" fmla="*/ 15716 h 409575"/>
                  <a:gd name="connsiteX10" fmla="*/ 50125 w 219075"/>
                  <a:gd name="connsiteY10" fmla="*/ 24289 h 409575"/>
                  <a:gd name="connsiteX11" fmla="*/ 10120 w 219075"/>
                  <a:gd name="connsiteY11" fmla="*/ 785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0120" y="78581"/>
                    </a:moveTo>
                    <a:cubicBezTo>
                      <a:pt x="5358" y="96679"/>
                      <a:pt x="6310" y="116681"/>
                      <a:pt x="12978" y="135731"/>
                    </a:cubicBezTo>
                    <a:lnTo>
                      <a:pt x="92988" y="344329"/>
                    </a:lnTo>
                    <a:cubicBezTo>
                      <a:pt x="99655" y="363379"/>
                      <a:pt x="112990" y="377666"/>
                      <a:pt x="128230" y="388144"/>
                    </a:cubicBezTo>
                    <a:cubicBezTo>
                      <a:pt x="152995" y="404336"/>
                      <a:pt x="184428" y="409099"/>
                      <a:pt x="213955" y="397669"/>
                    </a:cubicBezTo>
                    <a:lnTo>
                      <a:pt x="220623" y="394811"/>
                    </a:lnTo>
                    <a:cubicBezTo>
                      <a:pt x="207288" y="382429"/>
                      <a:pt x="195858" y="368141"/>
                      <a:pt x="189190" y="350044"/>
                    </a:cubicBezTo>
                    <a:lnTo>
                      <a:pt x="89178" y="90964"/>
                    </a:lnTo>
                    <a:cubicBezTo>
                      <a:pt x="78700" y="62389"/>
                      <a:pt x="79653" y="32861"/>
                      <a:pt x="90130" y="7144"/>
                    </a:cubicBezTo>
                    <a:lnTo>
                      <a:pt x="67270" y="15716"/>
                    </a:lnTo>
                    <a:cubicBezTo>
                      <a:pt x="61555" y="17621"/>
                      <a:pt x="55840" y="20479"/>
                      <a:pt x="50125" y="24289"/>
                    </a:cubicBezTo>
                    <a:cubicBezTo>
                      <a:pt x="30123" y="36671"/>
                      <a:pt x="15835" y="56674"/>
                      <a:pt x="10120" y="785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F7D4BA2-3774-4325-8282-D5313AD40915}"/>
                  </a:ext>
                </a:extLst>
              </p:cNvPr>
              <p:cNvSpPr/>
              <p:nvPr/>
            </p:nvSpPr>
            <p:spPr>
              <a:xfrm>
                <a:off x="7186441" y="5598466"/>
                <a:ext cx="400050" cy="542925"/>
              </a:xfrm>
              <a:custGeom>
                <a:avLst/>
                <a:gdLst>
                  <a:gd name="connsiteX0" fmla="*/ 14918 w 400050"/>
                  <a:gd name="connsiteY0" fmla="*/ 196550 h 542925"/>
                  <a:gd name="connsiteX1" fmla="*/ 113978 w 400050"/>
                  <a:gd name="connsiteY1" fmla="*/ 456583 h 542925"/>
                  <a:gd name="connsiteX2" fmla="*/ 145410 w 400050"/>
                  <a:gd name="connsiteY2" fmla="*/ 501350 h 542925"/>
                  <a:gd name="connsiteX3" fmla="*/ 273045 w 400050"/>
                  <a:gd name="connsiteY3" fmla="*/ 532783 h 542925"/>
                  <a:gd name="connsiteX4" fmla="*/ 335910 w 400050"/>
                  <a:gd name="connsiteY4" fmla="*/ 508970 h 542925"/>
                  <a:gd name="connsiteX5" fmla="*/ 393060 w 400050"/>
                  <a:gd name="connsiteY5" fmla="*/ 350855 h 542925"/>
                  <a:gd name="connsiteX6" fmla="*/ 293048 w 400050"/>
                  <a:gd name="connsiteY6" fmla="*/ 89870 h 542925"/>
                  <a:gd name="connsiteX7" fmla="*/ 134933 w 400050"/>
                  <a:gd name="connsiteY7" fmla="*/ 13670 h 542925"/>
                  <a:gd name="connsiteX8" fmla="*/ 72068 w 400050"/>
                  <a:gd name="connsiteY8" fmla="*/ 37483 h 542925"/>
                  <a:gd name="connsiteX9" fmla="*/ 15870 w 400050"/>
                  <a:gd name="connsiteY9" fmla="*/ 111778 h 542925"/>
                  <a:gd name="connsiteX10" fmla="*/ 14918 w 400050"/>
                  <a:gd name="connsiteY10" fmla="*/ 19655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14918" y="196550"/>
                    </a:moveTo>
                    <a:lnTo>
                      <a:pt x="113978" y="456583"/>
                    </a:lnTo>
                    <a:cubicBezTo>
                      <a:pt x="120645" y="474680"/>
                      <a:pt x="132075" y="489920"/>
                      <a:pt x="145410" y="501350"/>
                    </a:cubicBezTo>
                    <a:cubicBezTo>
                      <a:pt x="176843" y="528973"/>
                      <a:pt x="231135" y="548023"/>
                      <a:pt x="273045" y="532783"/>
                    </a:cubicBezTo>
                    <a:lnTo>
                      <a:pt x="335910" y="508970"/>
                    </a:lnTo>
                    <a:cubicBezTo>
                      <a:pt x="394965" y="486110"/>
                      <a:pt x="415920" y="409910"/>
                      <a:pt x="393060" y="350855"/>
                    </a:cubicBezTo>
                    <a:lnTo>
                      <a:pt x="293048" y="89870"/>
                    </a:lnTo>
                    <a:cubicBezTo>
                      <a:pt x="270188" y="30815"/>
                      <a:pt x="193988" y="-9190"/>
                      <a:pt x="134933" y="13670"/>
                    </a:cubicBezTo>
                    <a:lnTo>
                      <a:pt x="72068" y="37483"/>
                    </a:lnTo>
                    <a:cubicBezTo>
                      <a:pt x="40635" y="49865"/>
                      <a:pt x="27300" y="83203"/>
                      <a:pt x="15870" y="111778"/>
                    </a:cubicBezTo>
                    <a:cubicBezTo>
                      <a:pt x="5393" y="138448"/>
                      <a:pt x="3488" y="167975"/>
                      <a:pt x="14918" y="1965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A279D47-8BDF-4EAC-A0B3-B12E1C14D724}"/>
                  </a:ext>
                </a:extLst>
              </p:cNvPr>
              <p:cNvSpPr/>
              <p:nvPr/>
            </p:nvSpPr>
            <p:spPr>
              <a:xfrm>
                <a:off x="7891771" y="5598377"/>
                <a:ext cx="400050" cy="542925"/>
              </a:xfrm>
              <a:custGeom>
                <a:avLst/>
                <a:gdLst>
                  <a:gd name="connsiteX0" fmla="*/ 294473 w 400050"/>
                  <a:gd name="connsiteY0" fmla="*/ 455719 h 542925"/>
                  <a:gd name="connsiteX1" fmla="*/ 393533 w 400050"/>
                  <a:gd name="connsiteY1" fmla="*/ 195686 h 542925"/>
                  <a:gd name="connsiteX2" fmla="*/ 392580 w 400050"/>
                  <a:gd name="connsiteY2" fmla="*/ 111866 h 542925"/>
                  <a:gd name="connsiteX3" fmla="*/ 336383 w 400050"/>
                  <a:gd name="connsiteY3" fmla="*/ 37571 h 542925"/>
                  <a:gd name="connsiteX4" fmla="*/ 273518 w 400050"/>
                  <a:gd name="connsiteY4" fmla="*/ 13759 h 542925"/>
                  <a:gd name="connsiteX5" fmla="*/ 115403 w 400050"/>
                  <a:gd name="connsiteY5" fmla="*/ 89959 h 542925"/>
                  <a:gd name="connsiteX6" fmla="*/ 16343 w 400050"/>
                  <a:gd name="connsiteY6" fmla="*/ 349991 h 542925"/>
                  <a:gd name="connsiteX7" fmla="*/ 73493 w 400050"/>
                  <a:gd name="connsiteY7" fmla="*/ 508106 h 542925"/>
                  <a:gd name="connsiteX8" fmla="*/ 136358 w 400050"/>
                  <a:gd name="connsiteY8" fmla="*/ 531919 h 542925"/>
                  <a:gd name="connsiteX9" fmla="*/ 263993 w 400050"/>
                  <a:gd name="connsiteY9" fmla="*/ 500486 h 542925"/>
                  <a:gd name="connsiteX10" fmla="*/ 294473 w 400050"/>
                  <a:gd name="connsiteY10" fmla="*/ 455719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294473" y="455719"/>
                    </a:moveTo>
                    <a:lnTo>
                      <a:pt x="393533" y="195686"/>
                    </a:lnTo>
                    <a:cubicBezTo>
                      <a:pt x="404010" y="167111"/>
                      <a:pt x="403058" y="137584"/>
                      <a:pt x="392580" y="111866"/>
                    </a:cubicBezTo>
                    <a:cubicBezTo>
                      <a:pt x="381150" y="83291"/>
                      <a:pt x="367815" y="49001"/>
                      <a:pt x="336383" y="37571"/>
                    </a:cubicBezTo>
                    <a:lnTo>
                      <a:pt x="273518" y="13759"/>
                    </a:lnTo>
                    <a:cubicBezTo>
                      <a:pt x="213510" y="-9101"/>
                      <a:pt x="138263" y="29951"/>
                      <a:pt x="115403" y="89959"/>
                    </a:cubicBezTo>
                    <a:lnTo>
                      <a:pt x="16343" y="349991"/>
                    </a:lnTo>
                    <a:cubicBezTo>
                      <a:pt x="-6517" y="409046"/>
                      <a:pt x="13485" y="485246"/>
                      <a:pt x="73493" y="508106"/>
                    </a:cubicBezTo>
                    <a:lnTo>
                      <a:pt x="136358" y="531919"/>
                    </a:lnTo>
                    <a:cubicBezTo>
                      <a:pt x="178268" y="548111"/>
                      <a:pt x="232560" y="528109"/>
                      <a:pt x="263993" y="500486"/>
                    </a:cubicBezTo>
                    <a:cubicBezTo>
                      <a:pt x="276375" y="489056"/>
                      <a:pt x="286853" y="473816"/>
                      <a:pt x="294473" y="45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ounded Rectangle 7">
              <a:extLst>
                <a:ext uri="{FF2B5EF4-FFF2-40B4-BE49-F238E27FC236}">
                  <a16:creationId xmlns:a16="http://schemas.microsoft.com/office/drawing/2014/main" id="{8EE03EE9-1763-4D4F-B692-40966CCE96A9}"/>
                </a:ext>
              </a:extLst>
            </p:cNvPr>
            <p:cNvSpPr/>
            <p:nvPr/>
          </p:nvSpPr>
          <p:spPr>
            <a:xfrm>
              <a:off x="8947491" y="2019659"/>
              <a:ext cx="244646" cy="423379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E06061-A028-4E9A-88A2-FF642457DCF5}"/>
              </a:ext>
            </a:extLst>
          </p:cNvPr>
          <p:cNvGrpSpPr/>
          <p:nvPr/>
        </p:nvGrpSpPr>
        <p:grpSpPr>
          <a:xfrm>
            <a:off x="4213030" y="2089514"/>
            <a:ext cx="3765942" cy="3743763"/>
            <a:chOff x="2670753" y="2114334"/>
            <a:chExt cx="3765942" cy="3743763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318C2E1B-EC3B-4D1F-AD14-B959940C5018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F6358D7B-2B4C-4AA4-8E0A-5D0973949947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806655E9-FEA6-4806-99F0-D464E1809E80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78578029-514C-4001-9A86-AA76B3684E9B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7">
            <a:extLst>
              <a:ext uri="{FF2B5EF4-FFF2-40B4-BE49-F238E27FC236}">
                <a16:creationId xmlns:a16="http://schemas.microsoft.com/office/drawing/2014/main" id="{9E216DA0-B739-4BB5-AC55-76518F73D15E}"/>
              </a:ext>
            </a:extLst>
          </p:cNvPr>
          <p:cNvSpPr/>
          <p:nvPr/>
        </p:nvSpPr>
        <p:spPr>
          <a:xfrm rot="8100000">
            <a:off x="5484340" y="3395848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CB09F203-AAD7-435D-AA58-7513D16D43AC}"/>
              </a:ext>
            </a:extLst>
          </p:cNvPr>
          <p:cNvSpPr/>
          <p:nvPr/>
        </p:nvSpPr>
        <p:spPr>
          <a:xfrm>
            <a:off x="5830169" y="3641288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CC93A-C114-4E09-9C5C-01CBC3241985}"/>
              </a:ext>
            </a:extLst>
          </p:cNvPr>
          <p:cNvGrpSpPr/>
          <p:nvPr/>
        </p:nvGrpSpPr>
        <p:grpSpPr>
          <a:xfrm>
            <a:off x="9131568" y="1768905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983EA5-752F-476E-B71A-1620C5A16D65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6292BA-2824-4125-BF9C-D13443F38F08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66BE1-5DBC-4A7B-BB26-E1DA4ED1197E}"/>
              </a:ext>
            </a:extLst>
          </p:cNvPr>
          <p:cNvGrpSpPr/>
          <p:nvPr/>
        </p:nvGrpSpPr>
        <p:grpSpPr>
          <a:xfrm>
            <a:off x="9131568" y="4964733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5A1A29-52BE-4AC9-AF81-521240F87180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C4B452-5B4B-4945-A14C-54F0BA34D56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7EC8A8-8430-4E01-9F9B-EB8020BB4272}"/>
              </a:ext>
            </a:extLst>
          </p:cNvPr>
          <p:cNvGrpSpPr/>
          <p:nvPr/>
        </p:nvGrpSpPr>
        <p:grpSpPr>
          <a:xfrm>
            <a:off x="879966" y="1768905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24D5F1-228C-4872-A00C-F3DBBF0C0D9E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63E48A-3C15-48FF-B515-99D504E50DF2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6C2604-63AC-4DE8-B3DC-57D9E186AA77}"/>
              </a:ext>
            </a:extLst>
          </p:cNvPr>
          <p:cNvGrpSpPr/>
          <p:nvPr/>
        </p:nvGrpSpPr>
        <p:grpSpPr>
          <a:xfrm>
            <a:off x="879968" y="4964733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08484C-5B6D-4ACE-B90F-625F32E3558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5F0C59-37A5-400F-B7F9-28A578DDE1E7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F8F9FD5-7F2E-4335-9900-623EBB7CF35C}"/>
              </a:ext>
            </a:extLst>
          </p:cNvPr>
          <p:cNvSpPr txBox="1"/>
          <p:nvPr/>
        </p:nvSpPr>
        <p:spPr>
          <a:xfrm>
            <a:off x="8004814" y="1768906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54FCFA-1ED9-44CC-A2C0-9D24CD1B4B58}"/>
              </a:ext>
            </a:extLst>
          </p:cNvPr>
          <p:cNvSpPr txBox="1"/>
          <p:nvPr/>
        </p:nvSpPr>
        <p:spPr>
          <a:xfrm>
            <a:off x="8004814" y="4964734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2B28A4-D950-4F65-B73D-688C1F141670}"/>
              </a:ext>
            </a:extLst>
          </p:cNvPr>
          <p:cNvSpPr txBox="1"/>
          <p:nvPr/>
        </p:nvSpPr>
        <p:spPr>
          <a:xfrm>
            <a:off x="3163961" y="1768906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C1CD1-2676-432C-944A-277AF71727B5}"/>
              </a:ext>
            </a:extLst>
          </p:cNvPr>
          <p:cNvSpPr txBox="1"/>
          <p:nvPr/>
        </p:nvSpPr>
        <p:spPr>
          <a:xfrm>
            <a:off x="3163961" y="4964734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8D105139-2C83-462B-8141-623B1CAA0CF8}"/>
              </a:ext>
            </a:extLst>
          </p:cNvPr>
          <p:cNvSpPr/>
          <p:nvPr/>
        </p:nvSpPr>
        <p:spPr>
          <a:xfrm>
            <a:off x="7141726" y="4203095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24BEE717-A09F-4978-9ECA-470B331686BA}"/>
              </a:ext>
            </a:extLst>
          </p:cNvPr>
          <p:cNvSpPr/>
          <p:nvPr/>
        </p:nvSpPr>
        <p:spPr>
          <a:xfrm>
            <a:off x="6672754" y="2669920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454E16A-3740-462D-AC5A-F64B6D4C51AB}"/>
              </a:ext>
            </a:extLst>
          </p:cNvPr>
          <p:cNvSpPr/>
          <p:nvPr/>
        </p:nvSpPr>
        <p:spPr>
          <a:xfrm>
            <a:off x="4650881" y="4253175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AF162714-ECBB-4E40-990F-2FF863660954}"/>
              </a:ext>
            </a:extLst>
          </p:cNvPr>
          <p:cNvSpPr/>
          <p:nvPr/>
        </p:nvSpPr>
        <p:spPr>
          <a:xfrm>
            <a:off x="5025521" y="2690423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aphic 3">
            <a:extLst>
              <a:ext uri="{FF2B5EF4-FFF2-40B4-BE49-F238E27FC236}">
                <a16:creationId xmlns:a16="http://schemas.microsoft.com/office/drawing/2014/main" id="{30D9B7EE-0E1F-4246-9CE5-61A2384A266B}"/>
              </a:ext>
            </a:extLst>
          </p:cNvPr>
          <p:cNvGrpSpPr/>
          <p:nvPr/>
        </p:nvGrpSpPr>
        <p:grpSpPr>
          <a:xfrm flipH="1">
            <a:off x="5258500" y="2304378"/>
            <a:ext cx="3096860" cy="2829502"/>
            <a:chOff x="4772025" y="2219325"/>
            <a:chExt cx="2647950" cy="24193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12ACC1-52B7-431E-A4A7-D478B547EECF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1D9401-88E7-4AA8-8370-02E1D8EA6AE9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9C7EFE3-0B8D-4B0B-9F81-3DE718C013B4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9A349C-1EB0-425A-BAB9-130D2299B423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12392E-1FA2-4F9C-B0E3-3D05DED91585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16A053-8541-40FA-A518-FBEFD3832510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EA1DAC5-EEA0-4A83-9726-3216F3B5940F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2818D0-A9AD-486C-AD14-2787647D1376}"/>
              </a:ext>
            </a:extLst>
          </p:cNvPr>
          <p:cNvGrpSpPr/>
          <p:nvPr/>
        </p:nvGrpSpPr>
        <p:grpSpPr>
          <a:xfrm>
            <a:off x="4774516" y="5531298"/>
            <a:ext cx="2640552" cy="871879"/>
            <a:chOff x="-475010" y="1114178"/>
            <a:chExt cx="4241713" cy="8718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12F488-9919-4B3F-87F1-B4514F441CE1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0B9A0B-0EBC-4683-8E77-5CC73EDF8623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401C4D-B778-4D49-ACF6-193B2D794AB6}"/>
              </a:ext>
            </a:extLst>
          </p:cNvPr>
          <p:cNvGrpSpPr/>
          <p:nvPr/>
        </p:nvGrpSpPr>
        <p:grpSpPr>
          <a:xfrm>
            <a:off x="870972" y="4608456"/>
            <a:ext cx="2640552" cy="1056545"/>
            <a:chOff x="-475010" y="1114178"/>
            <a:chExt cx="4241713" cy="105654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67E4BE-C496-481F-8092-7FF506C30471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01E782-139E-4367-AC2A-983F1C6B914A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ADA9BB-D4D5-4E02-90F4-4B6DE488D6C3}"/>
              </a:ext>
            </a:extLst>
          </p:cNvPr>
          <p:cNvGrpSpPr/>
          <p:nvPr/>
        </p:nvGrpSpPr>
        <p:grpSpPr>
          <a:xfrm>
            <a:off x="8590089" y="4608456"/>
            <a:ext cx="2702143" cy="1056545"/>
            <a:chOff x="-475010" y="1114178"/>
            <a:chExt cx="4241713" cy="10565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A773F9-2C39-47D0-8141-0ED7D7ACCF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DA0269-1888-4696-AE98-8782696DCC52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B532CB0-61B1-4855-86F2-23ED889B4844}"/>
              </a:ext>
            </a:extLst>
          </p:cNvPr>
          <p:cNvSpPr txBox="1"/>
          <p:nvPr/>
        </p:nvSpPr>
        <p:spPr>
          <a:xfrm>
            <a:off x="7925670" y="65807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E19853-8E38-431E-8C4D-4AFA31640BB7}"/>
              </a:ext>
            </a:extLst>
          </p:cNvPr>
          <p:cNvSpPr txBox="1"/>
          <p:nvPr/>
        </p:nvSpPr>
        <p:spPr>
          <a:xfrm>
            <a:off x="7925670" y="1411365"/>
            <a:ext cx="351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39931C3-A0EF-46F4-8640-E2F0D5480505}"/>
              </a:ext>
            </a:extLst>
          </p:cNvPr>
          <p:cNvGrpSpPr/>
          <p:nvPr/>
        </p:nvGrpSpPr>
        <p:grpSpPr>
          <a:xfrm>
            <a:off x="1890504" y="2831918"/>
            <a:ext cx="3656443" cy="1275103"/>
            <a:chOff x="7560197" y="2929518"/>
            <a:chExt cx="5090067" cy="17750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5086F52-24D8-4E07-9C3D-557E0DAA5148}"/>
                </a:ext>
              </a:extLst>
            </p:cNvPr>
            <p:cNvSpPr/>
            <p:nvPr/>
          </p:nvSpPr>
          <p:spPr>
            <a:xfrm>
              <a:off x="8204538" y="3349467"/>
              <a:ext cx="4445726" cy="72424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CC62DA-8E05-4FF7-A86E-ABC7B90B7EE5}"/>
                </a:ext>
              </a:extLst>
            </p:cNvPr>
            <p:cNvSpPr/>
            <p:nvPr/>
          </p:nvSpPr>
          <p:spPr>
            <a:xfrm>
              <a:off x="8245904" y="3394625"/>
              <a:ext cx="4345577" cy="6183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A99A12-DA15-41FE-A277-8A7F0E8DC020}"/>
                </a:ext>
              </a:extLst>
            </p:cNvPr>
            <p:cNvGrpSpPr/>
            <p:nvPr/>
          </p:nvGrpSpPr>
          <p:grpSpPr>
            <a:xfrm>
              <a:off x="7560197" y="2929518"/>
              <a:ext cx="1871287" cy="1317493"/>
              <a:chOff x="5593173" y="3641479"/>
              <a:chExt cx="1871287" cy="131749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546C104-864F-4012-9C3D-FC9E62732992}"/>
                  </a:ext>
                </a:extLst>
              </p:cNvPr>
              <p:cNvSpPr/>
              <p:nvPr/>
            </p:nvSpPr>
            <p:spPr>
              <a:xfrm>
                <a:off x="5593173" y="3641479"/>
                <a:ext cx="1871287" cy="1317493"/>
              </a:xfrm>
              <a:custGeom>
                <a:avLst/>
                <a:gdLst>
                  <a:gd name="connsiteX0" fmla="*/ 1732078 w 1871287"/>
                  <a:gd name="connsiteY0" fmla="*/ 286684 h 1317493"/>
                  <a:gd name="connsiteX1" fmla="*/ 1732364 w 1871287"/>
                  <a:gd name="connsiteY1" fmla="*/ 241453 h 1317493"/>
                  <a:gd name="connsiteX2" fmla="*/ 1718918 w 1871287"/>
                  <a:gd name="connsiteY2" fmla="*/ 220976 h 1317493"/>
                  <a:gd name="connsiteX3" fmla="*/ 1604605 w 1871287"/>
                  <a:gd name="connsiteY3" fmla="*/ 179023 h 1317493"/>
                  <a:gd name="connsiteX4" fmla="*/ 1592775 w 1871287"/>
                  <a:gd name="connsiteY4" fmla="*/ 163249 h 1317493"/>
                  <a:gd name="connsiteX5" fmla="*/ 1592870 w 1871287"/>
                  <a:gd name="connsiteY5" fmla="*/ 47226 h 1317493"/>
                  <a:gd name="connsiteX6" fmla="*/ 1581847 w 1871287"/>
                  <a:gd name="connsiteY6" fmla="*/ 32688 h 1317493"/>
                  <a:gd name="connsiteX7" fmla="*/ 1460645 w 1871287"/>
                  <a:gd name="connsiteY7" fmla="*/ 9645 h 1317493"/>
                  <a:gd name="connsiteX8" fmla="*/ 1376028 w 1871287"/>
                  <a:gd name="connsiteY8" fmla="*/ 0 h 1317493"/>
                  <a:gd name="connsiteX9" fmla="*/ 1235583 w 1871287"/>
                  <a:gd name="connsiteY9" fmla="*/ 0 h 1317493"/>
                  <a:gd name="connsiteX10" fmla="*/ 1216104 w 1871287"/>
                  <a:gd name="connsiteY10" fmla="*/ 2803 h 1317493"/>
                  <a:gd name="connsiteX11" fmla="*/ 941487 w 1871287"/>
                  <a:gd name="connsiteY11" fmla="*/ 61575 h 1317493"/>
                  <a:gd name="connsiteX12" fmla="*/ 925809 w 1871287"/>
                  <a:gd name="connsiteY12" fmla="*/ 61717 h 1317493"/>
                  <a:gd name="connsiteX13" fmla="*/ 624966 w 1871287"/>
                  <a:gd name="connsiteY13" fmla="*/ 3136 h 1317493"/>
                  <a:gd name="connsiteX14" fmla="*/ 284689 w 1871287"/>
                  <a:gd name="connsiteY14" fmla="*/ 36536 h 1317493"/>
                  <a:gd name="connsiteX15" fmla="*/ 271148 w 1871287"/>
                  <a:gd name="connsiteY15" fmla="*/ 54021 h 1317493"/>
                  <a:gd name="connsiteX16" fmla="*/ 272621 w 1871287"/>
                  <a:gd name="connsiteY16" fmla="*/ 167003 h 1317493"/>
                  <a:gd name="connsiteX17" fmla="*/ 260268 w 1871287"/>
                  <a:gd name="connsiteY17" fmla="*/ 184059 h 1317493"/>
                  <a:gd name="connsiteX18" fmla="*/ 149091 w 1871287"/>
                  <a:gd name="connsiteY18" fmla="*/ 225775 h 1317493"/>
                  <a:gd name="connsiteX19" fmla="*/ 133697 w 1871287"/>
                  <a:gd name="connsiteY19" fmla="*/ 249530 h 1317493"/>
                  <a:gd name="connsiteX20" fmla="*/ 134030 w 1871287"/>
                  <a:gd name="connsiteY20" fmla="*/ 293526 h 1317493"/>
                  <a:gd name="connsiteX21" fmla="*/ 0 w 1871287"/>
                  <a:gd name="connsiteY21" fmla="*/ 293526 h 1317493"/>
                  <a:gd name="connsiteX22" fmla="*/ 0 w 1871287"/>
                  <a:gd name="connsiteY22" fmla="*/ 1317493 h 1317493"/>
                  <a:gd name="connsiteX23" fmla="*/ 1871287 w 1871287"/>
                  <a:gd name="connsiteY23" fmla="*/ 1310557 h 1317493"/>
                  <a:gd name="connsiteX24" fmla="*/ 1871287 w 1871287"/>
                  <a:gd name="connsiteY24" fmla="*/ 286684 h 1317493"/>
                  <a:gd name="connsiteX25" fmla="*/ 1732078 w 1871287"/>
                  <a:gd name="connsiteY25" fmla="*/ 286684 h 131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71287" h="1317493">
                    <a:moveTo>
                      <a:pt x="1732078" y="286684"/>
                    </a:moveTo>
                    <a:cubicBezTo>
                      <a:pt x="1732078" y="270768"/>
                      <a:pt x="1731223" y="256039"/>
                      <a:pt x="1732364" y="241453"/>
                    </a:cubicBezTo>
                    <a:cubicBezTo>
                      <a:pt x="1733219" y="230241"/>
                      <a:pt x="1728658" y="224539"/>
                      <a:pt x="1718918" y="220976"/>
                    </a:cubicBezTo>
                    <a:cubicBezTo>
                      <a:pt x="1680813" y="207007"/>
                      <a:pt x="1642947" y="192374"/>
                      <a:pt x="1604605" y="179023"/>
                    </a:cubicBezTo>
                    <a:cubicBezTo>
                      <a:pt x="1595816" y="175935"/>
                      <a:pt x="1592680" y="172562"/>
                      <a:pt x="1592775" y="163249"/>
                    </a:cubicBezTo>
                    <a:cubicBezTo>
                      <a:pt x="1593155" y="124575"/>
                      <a:pt x="1592537" y="85901"/>
                      <a:pt x="1592870" y="47226"/>
                    </a:cubicBezTo>
                    <a:cubicBezTo>
                      <a:pt x="1592965" y="38627"/>
                      <a:pt x="1590732" y="34351"/>
                      <a:pt x="1581847" y="32688"/>
                    </a:cubicBezTo>
                    <a:cubicBezTo>
                      <a:pt x="1541415" y="25181"/>
                      <a:pt x="1501220" y="16344"/>
                      <a:pt x="1460645" y="9645"/>
                    </a:cubicBezTo>
                    <a:cubicBezTo>
                      <a:pt x="1432661" y="5036"/>
                      <a:pt x="1404249" y="3136"/>
                      <a:pt x="1376028" y="0"/>
                    </a:cubicBezTo>
                    <a:cubicBezTo>
                      <a:pt x="1329228" y="0"/>
                      <a:pt x="1282382" y="0"/>
                      <a:pt x="1235583" y="0"/>
                    </a:cubicBezTo>
                    <a:cubicBezTo>
                      <a:pt x="1229122" y="950"/>
                      <a:pt x="1222660" y="2328"/>
                      <a:pt x="1216104" y="2803"/>
                    </a:cubicBezTo>
                    <a:cubicBezTo>
                      <a:pt x="1121841" y="9740"/>
                      <a:pt x="1029526" y="25466"/>
                      <a:pt x="941487" y="61575"/>
                    </a:cubicBezTo>
                    <a:cubicBezTo>
                      <a:pt x="936926" y="63428"/>
                      <a:pt x="930370" y="63523"/>
                      <a:pt x="925809" y="61717"/>
                    </a:cubicBezTo>
                    <a:cubicBezTo>
                      <a:pt x="829218" y="23091"/>
                      <a:pt x="728113" y="7554"/>
                      <a:pt x="624966" y="3136"/>
                    </a:cubicBezTo>
                    <a:cubicBezTo>
                      <a:pt x="510036" y="-1805"/>
                      <a:pt x="396293" y="6842"/>
                      <a:pt x="284689" y="36536"/>
                    </a:cubicBezTo>
                    <a:cubicBezTo>
                      <a:pt x="274569" y="39244"/>
                      <a:pt x="270815" y="43188"/>
                      <a:pt x="271148" y="54021"/>
                    </a:cubicBezTo>
                    <a:cubicBezTo>
                      <a:pt x="272193" y="91650"/>
                      <a:pt x="271813" y="129326"/>
                      <a:pt x="272621" y="167003"/>
                    </a:cubicBezTo>
                    <a:cubicBezTo>
                      <a:pt x="272811" y="176743"/>
                      <a:pt x="269818" y="180686"/>
                      <a:pt x="260268" y="184059"/>
                    </a:cubicBezTo>
                    <a:cubicBezTo>
                      <a:pt x="222971" y="197220"/>
                      <a:pt x="186197" y="211996"/>
                      <a:pt x="149091" y="225775"/>
                    </a:cubicBezTo>
                    <a:cubicBezTo>
                      <a:pt x="137593" y="230051"/>
                      <a:pt x="132414" y="236560"/>
                      <a:pt x="133697" y="249530"/>
                    </a:cubicBezTo>
                    <a:cubicBezTo>
                      <a:pt x="135075" y="263499"/>
                      <a:pt x="134030" y="277705"/>
                      <a:pt x="134030" y="293526"/>
                    </a:cubicBezTo>
                    <a:cubicBezTo>
                      <a:pt x="87706" y="293526"/>
                      <a:pt x="42760" y="293526"/>
                      <a:pt x="0" y="293526"/>
                    </a:cubicBezTo>
                    <a:cubicBezTo>
                      <a:pt x="0" y="635513"/>
                      <a:pt x="0" y="975648"/>
                      <a:pt x="0" y="1317493"/>
                    </a:cubicBezTo>
                    <a:cubicBezTo>
                      <a:pt x="626534" y="1315165"/>
                      <a:pt x="1249600" y="1312885"/>
                      <a:pt x="1871287" y="1310557"/>
                    </a:cubicBezTo>
                    <a:cubicBezTo>
                      <a:pt x="1871287" y="968331"/>
                      <a:pt x="1871287" y="628149"/>
                      <a:pt x="1871287" y="286684"/>
                    </a:cubicBezTo>
                    <a:cubicBezTo>
                      <a:pt x="1823395" y="286684"/>
                      <a:pt x="1778402" y="286684"/>
                      <a:pt x="1732078" y="286684"/>
                    </a:cubicBezTo>
                    <a:close/>
                  </a:path>
                </a:pathLst>
              </a:custGeom>
              <a:solidFill>
                <a:schemeClr val="tx1"/>
              </a:solidFill>
              <a:ln w="47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126A914-A3C2-4E86-A06F-7AA5C746A75E}"/>
                  </a:ext>
                </a:extLst>
              </p:cNvPr>
              <p:cNvSpPr/>
              <p:nvPr/>
            </p:nvSpPr>
            <p:spPr>
              <a:xfrm>
                <a:off x="5649283" y="3698607"/>
                <a:ext cx="1759350" cy="1204254"/>
              </a:xfrm>
              <a:custGeom>
                <a:avLst/>
                <a:gdLst>
                  <a:gd name="connsiteX0" fmla="*/ 1213568 w 1759350"/>
                  <a:gd name="connsiteY0" fmla="*/ 1106284 h 1204254"/>
                  <a:gd name="connsiteX1" fmla="*/ 1323670 w 1759350"/>
                  <a:gd name="connsiteY1" fmla="*/ 1107996 h 1204254"/>
                  <a:gd name="connsiteX2" fmla="*/ 1599284 w 1759350"/>
                  <a:gd name="connsiteY2" fmla="*/ 1162159 h 1204254"/>
                  <a:gd name="connsiteX3" fmla="*/ 1673165 w 1759350"/>
                  <a:gd name="connsiteY3" fmla="*/ 1193659 h 1204254"/>
                  <a:gd name="connsiteX4" fmla="*/ 1672262 w 1759350"/>
                  <a:gd name="connsiteY4" fmla="*/ 1198172 h 1204254"/>
                  <a:gd name="connsiteX5" fmla="*/ 90320 w 1759350"/>
                  <a:gd name="connsiteY5" fmla="*/ 1204254 h 1204254"/>
                  <a:gd name="connsiteX6" fmla="*/ 88942 w 1759350"/>
                  <a:gd name="connsiteY6" fmla="*/ 1199598 h 1204254"/>
                  <a:gd name="connsiteX7" fmla="*/ 171992 w 1759350"/>
                  <a:gd name="connsiteY7" fmla="*/ 1164154 h 1204254"/>
                  <a:gd name="connsiteX8" fmla="*/ 427889 w 1759350"/>
                  <a:gd name="connsiteY8" fmla="*/ 1111512 h 1204254"/>
                  <a:gd name="connsiteX9" fmla="*/ 764460 w 1759350"/>
                  <a:gd name="connsiteY9" fmla="*/ 1133699 h 1204254"/>
                  <a:gd name="connsiteX10" fmla="*/ 871218 w 1759350"/>
                  <a:gd name="connsiteY10" fmla="*/ 1164439 h 1204254"/>
                  <a:gd name="connsiteX11" fmla="*/ 891268 w 1759350"/>
                  <a:gd name="connsiteY11" fmla="*/ 1164344 h 1204254"/>
                  <a:gd name="connsiteX12" fmla="*/ 1213568 w 1759350"/>
                  <a:gd name="connsiteY12" fmla="*/ 1106284 h 1204254"/>
                  <a:gd name="connsiteX13" fmla="*/ 0 w 1759350"/>
                  <a:gd name="connsiteY13" fmla="*/ 295169 h 1204254"/>
                  <a:gd name="connsiteX14" fmla="*/ 79820 w 1759350"/>
                  <a:gd name="connsiteY14" fmla="*/ 295169 h 1204254"/>
                  <a:gd name="connsiteX15" fmla="*/ 79820 w 1759350"/>
                  <a:gd name="connsiteY15" fmla="*/ 1203826 h 1204254"/>
                  <a:gd name="connsiteX16" fmla="*/ 0 w 1759350"/>
                  <a:gd name="connsiteY16" fmla="*/ 1203826 h 1204254"/>
                  <a:gd name="connsiteX17" fmla="*/ 0 w 1759350"/>
                  <a:gd name="connsiteY17" fmla="*/ 295169 h 1204254"/>
                  <a:gd name="connsiteX18" fmla="*/ 1679435 w 1759350"/>
                  <a:gd name="connsiteY18" fmla="*/ 285952 h 1204254"/>
                  <a:gd name="connsiteX19" fmla="*/ 1759350 w 1759350"/>
                  <a:gd name="connsiteY19" fmla="*/ 285952 h 1204254"/>
                  <a:gd name="connsiteX20" fmla="*/ 1759350 w 1759350"/>
                  <a:gd name="connsiteY20" fmla="*/ 1197175 h 1204254"/>
                  <a:gd name="connsiteX21" fmla="*/ 1679435 w 1759350"/>
                  <a:gd name="connsiteY21" fmla="*/ 1197175 h 1204254"/>
                  <a:gd name="connsiteX22" fmla="*/ 1679435 w 1759350"/>
                  <a:gd name="connsiteY22" fmla="*/ 285952 h 1204254"/>
                  <a:gd name="connsiteX23" fmla="*/ 1538565 w 1759350"/>
                  <a:gd name="connsiteY23" fmla="*/ 174490 h 1204254"/>
                  <a:gd name="connsiteX24" fmla="*/ 1617671 w 1759350"/>
                  <a:gd name="connsiteY24" fmla="*/ 204280 h 1204254"/>
                  <a:gd name="connsiteX25" fmla="*/ 1621899 w 1759350"/>
                  <a:gd name="connsiteY25" fmla="*/ 212879 h 1204254"/>
                  <a:gd name="connsiteX26" fmla="*/ 1622090 w 1759350"/>
                  <a:gd name="connsiteY26" fmla="*/ 225042 h 1204254"/>
                  <a:gd name="connsiteX27" fmla="*/ 1623657 w 1759350"/>
                  <a:gd name="connsiteY27" fmla="*/ 1092174 h 1204254"/>
                  <a:gd name="connsiteX28" fmla="*/ 1623657 w 1759350"/>
                  <a:gd name="connsiteY28" fmla="*/ 1111226 h 1204254"/>
                  <a:gd name="connsiteX29" fmla="*/ 1540607 w 1759350"/>
                  <a:gd name="connsiteY29" fmla="*/ 1085570 h 1204254"/>
                  <a:gd name="connsiteX30" fmla="*/ 1191398 w 1759350"/>
                  <a:gd name="connsiteY30" fmla="*/ 1051077 h 1204254"/>
                  <a:gd name="connsiteX31" fmla="*/ 889748 w 1759350"/>
                  <a:gd name="connsiteY31" fmla="*/ 1107093 h 1204254"/>
                  <a:gd name="connsiteX32" fmla="*/ 872501 w 1759350"/>
                  <a:gd name="connsiteY32" fmla="*/ 1107140 h 1204254"/>
                  <a:gd name="connsiteX33" fmla="*/ 410452 w 1759350"/>
                  <a:gd name="connsiteY33" fmla="*/ 1056778 h 1204254"/>
                  <a:gd name="connsiteX34" fmla="*/ 148094 w 1759350"/>
                  <a:gd name="connsiteY34" fmla="*/ 1115597 h 1204254"/>
                  <a:gd name="connsiteX35" fmla="*/ 138259 w 1759350"/>
                  <a:gd name="connsiteY35" fmla="*/ 1118163 h 1204254"/>
                  <a:gd name="connsiteX36" fmla="*/ 138259 w 1759350"/>
                  <a:gd name="connsiteY36" fmla="*/ 1103577 h 1204254"/>
                  <a:gd name="connsiteX37" fmla="*/ 132082 w 1759350"/>
                  <a:gd name="connsiteY37" fmla="*/ 228796 h 1204254"/>
                  <a:gd name="connsiteX38" fmla="*/ 149281 w 1759350"/>
                  <a:gd name="connsiteY38" fmla="*/ 203567 h 1204254"/>
                  <a:gd name="connsiteX39" fmla="*/ 218601 w 1759350"/>
                  <a:gd name="connsiteY39" fmla="*/ 178291 h 1204254"/>
                  <a:gd name="connsiteX40" fmla="*/ 218458 w 1759350"/>
                  <a:gd name="connsiteY40" fmla="*/ 1002520 h 1204254"/>
                  <a:gd name="connsiteX41" fmla="*/ 323268 w 1759350"/>
                  <a:gd name="connsiteY41" fmla="*/ 983230 h 1204254"/>
                  <a:gd name="connsiteX42" fmla="*/ 632188 w 1759350"/>
                  <a:gd name="connsiteY42" fmla="*/ 973633 h 1204254"/>
                  <a:gd name="connsiteX43" fmla="*/ 846845 w 1759350"/>
                  <a:gd name="connsiteY43" fmla="*/ 1015538 h 1204254"/>
                  <a:gd name="connsiteX44" fmla="*/ 916449 w 1759350"/>
                  <a:gd name="connsiteY44" fmla="*/ 1015443 h 1204254"/>
                  <a:gd name="connsiteX45" fmla="*/ 1134004 w 1759350"/>
                  <a:gd name="connsiteY45" fmla="*/ 972160 h 1204254"/>
                  <a:gd name="connsiteX46" fmla="*/ 1380731 w 1759350"/>
                  <a:gd name="connsiteY46" fmla="*/ 975248 h 1204254"/>
                  <a:gd name="connsiteX47" fmla="*/ 1538565 w 1759350"/>
                  <a:gd name="connsiteY47" fmla="*/ 1002615 h 1204254"/>
                  <a:gd name="connsiteX48" fmla="*/ 1538565 w 1759350"/>
                  <a:gd name="connsiteY48" fmla="*/ 174490 h 1204254"/>
                  <a:gd name="connsiteX49" fmla="*/ 529277 w 1759350"/>
                  <a:gd name="connsiteY49" fmla="*/ 836 h 1204254"/>
                  <a:gd name="connsiteX50" fmla="*/ 829645 w 1759350"/>
                  <a:gd name="connsiteY50" fmla="*/ 46209 h 1204254"/>
                  <a:gd name="connsiteX51" fmla="*/ 848365 w 1759350"/>
                  <a:gd name="connsiteY51" fmla="*/ 71675 h 1204254"/>
                  <a:gd name="connsiteX52" fmla="*/ 852878 w 1759350"/>
                  <a:gd name="connsiteY52" fmla="*/ 949307 h 1204254"/>
                  <a:gd name="connsiteX53" fmla="*/ 852878 w 1759350"/>
                  <a:gd name="connsiteY53" fmla="*/ 965081 h 1204254"/>
                  <a:gd name="connsiteX54" fmla="*/ 275091 w 1759350"/>
                  <a:gd name="connsiteY54" fmla="*/ 936432 h 1204254"/>
                  <a:gd name="connsiteX55" fmla="*/ 275091 w 1759350"/>
                  <a:gd name="connsiteY55" fmla="*/ 25779 h 1204254"/>
                  <a:gd name="connsiteX56" fmla="*/ 529277 w 1759350"/>
                  <a:gd name="connsiteY56" fmla="*/ 836 h 1204254"/>
                  <a:gd name="connsiteX57" fmla="*/ 1221225 w 1759350"/>
                  <a:gd name="connsiteY57" fmla="*/ 238 h 1204254"/>
                  <a:gd name="connsiteX58" fmla="*/ 1323670 w 1759350"/>
                  <a:gd name="connsiteY58" fmla="*/ 2593 h 1204254"/>
                  <a:gd name="connsiteX59" fmla="*/ 1464446 w 1759350"/>
                  <a:gd name="connsiteY59" fmla="*/ 18890 h 1204254"/>
                  <a:gd name="connsiteX60" fmla="*/ 1481456 w 1759350"/>
                  <a:gd name="connsiteY60" fmla="*/ 37562 h 1204254"/>
                  <a:gd name="connsiteX61" fmla="*/ 1484734 w 1759350"/>
                  <a:gd name="connsiteY61" fmla="*/ 918329 h 1204254"/>
                  <a:gd name="connsiteX62" fmla="*/ 1484021 w 1759350"/>
                  <a:gd name="connsiteY62" fmla="*/ 932868 h 1204254"/>
                  <a:gd name="connsiteX63" fmla="*/ 1193108 w 1759350"/>
                  <a:gd name="connsiteY63" fmla="*/ 912343 h 1204254"/>
                  <a:gd name="connsiteX64" fmla="*/ 908562 w 1759350"/>
                  <a:gd name="connsiteY64" fmla="*/ 966839 h 1204254"/>
                  <a:gd name="connsiteX65" fmla="*/ 907755 w 1759350"/>
                  <a:gd name="connsiteY65" fmla="*/ 950827 h 1204254"/>
                  <a:gd name="connsiteX66" fmla="*/ 904428 w 1759350"/>
                  <a:gd name="connsiteY66" fmla="*/ 73100 h 1204254"/>
                  <a:gd name="connsiteX67" fmla="*/ 920392 w 1759350"/>
                  <a:gd name="connsiteY67" fmla="*/ 50675 h 1204254"/>
                  <a:gd name="connsiteX68" fmla="*/ 1221225 w 1759350"/>
                  <a:gd name="connsiteY68" fmla="*/ 238 h 120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759350" h="1204254">
                    <a:moveTo>
                      <a:pt x="1213568" y="1106284"/>
                    </a:moveTo>
                    <a:cubicBezTo>
                      <a:pt x="1250087" y="1105392"/>
                      <a:pt x="1286801" y="1106060"/>
                      <a:pt x="1323670" y="1107996"/>
                    </a:cubicBezTo>
                    <a:cubicBezTo>
                      <a:pt x="1418028" y="1112937"/>
                      <a:pt x="1510438" y="1129091"/>
                      <a:pt x="1599284" y="1162159"/>
                    </a:cubicBezTo>
                    <a:cubicBezTo>
                      <a:pt x="1624323" y="1171471"/>
                      <a:pt x="1648553" y="1183111"/>
                      <a:pt x="1673165" y="1193659"/>
                    </a:cubicBezTo>
                    <a:cubicBezTo>
                      <a:pt x="1672879" y="1195179"/>
                      <a:pt x="1672547" y="1196652"/>
                      <a:pt x="1672262" y="1198172"/>
                    </a:cubicBezTo>
                    <a:cubicBezTo>
                      <a:pt x="1144932" y="1200216"/>
                      <a:pt x="617650" y="1202259"/>
                      <a:pt x="90320" y="1204254"/>
                    </a:cubicBezTo>
                    <a:cubicBezTo>
                      <a:pt x="89892" y="1202734"/>
                      <a:pt x="89417" y="1201166"/>
                      <a:pt x="88942" y="1199598"/>
                    </a:cubicBezTo>
                    <a:cubicBezTo>
                      <a:pt x="116594" y="1187720"/>
                      <a:pt x="143770" y="1174559"/>
                      <a:pt x="171992" y="1164154"/>
                    </a:cubicBezTo>
                    <a:cubicBezTo>
                      <a:pt x="254519" y="1133604"/>
                      <a:pt x="340278" y="1118116"/>
                      <a:pt x="427889" y="1111512"/>
                    </a:cubicBezTo>
                    <a:cubicBezTo>
                      <a:pt x="541156" y="1102959"/>
                      <a:pt x="653568" y="1108376"/>
                      <a:pt x="764460" y="1133699"/>
                    </a:cubicBezTo>
                    <a:cubicBezTo>
                      <a:pt x="800521" y="1141919"/>
                      <a:pt x="835537" y="1154509"/>
                      <a:pt x="871218" y="1164439"/>
                    </a:cubicBezTo>
                    <a:cubicBezTo>
                      <a:pt x="877490" y="1166197"/>
                      <a:pt x="885329" y="1166577"/>
                      <a:pt x="891268" y="1164344"/>
                    </a:cubicBezTo>
                    <a:cubicBezTo>
                      <a:pt x="996210" y="1125682"/>
                      <a:pt x="1104010" y="1108961"/>
                      <a:pt x="1213568" y="1106284"/>
                    </a:cubicBezTo>
                    <a:close/>
                    <a:moveTo>
                      <a:pt x="0" y="295169"/>
                    </a:moveTo>
                    <a:cubicBezTo>
                      <a:pt x="24611" y="295169"/>
                      <a:pt x="50790" y="295169"/>
                      <a:pt x="79820" y="295169"/>
                    </a:cubicBezTo>
                    <a:cubicBezTo>
                      <a:pt x="79820" y="597294"/>
                      <a:pt x="79820" y="899705"/>
                      <a:pt x="79820" y="1203826"/>
                    </a:cubicBezTo>
                    <a:cubicBezTo>
                      <a:pt x="54496" y="1203826"/>
                      <a:pt x="28650" y="1203826"/>
                      <a:pt x="0" y="1203826"/>
                    </a:cubicBezTo>
                    <a:cubicBezTo>
                      <a:pt x="0" y="901178"/>
                      <a:pt x="0" y="598862"/>
                      <a:pt x="0" y="295169"/>
                    </a:cubicBezTo>
                    <a:close/>
                    <a:moveTo>
                      <a:pt x="1679435" y="285952"/>
                    </a:moveTo>
                    <a:cubicBezTo>
                      <a:pt x="1704711" y="285952"/>
                      <a:pt x="1730510" y="285952"/>
                      <a:pt x="1759350" y="285952"/>
                    </a:cubicBezTo>
                    <a:cubicBezTo>
                      <a:pt x="1759350" y="589978"/>
                      <a:pt x="1759350" y="893006"/>
                      <a:pt x="1759350" y="1197175"/>
                    </a:cubicBezTo>
                    <a:cubicBezTo>
                      <a:pt x="1734881" y="1197175"/>
                      <a:pt x="1708702" y="1197175"/>
                      <a:pt x="1679435" y="1197175"/>
                    </a:cubicBezTo>
                    <a:cubicBezTo>
                      <a:pt x="1679435" y="893719"/>
                      <a:pt x="1679435" y="590263"/>
                      <a:pt x="1679435" y="285952"/>
                    </a:cubicBezTo>
                    <a:close/>
                    <a:moveTo>
                      <a:pt x="1538565" y="174490"/>
                    </a:moveTo>
                    <a:cubicBezTo>
                      <a:pt x="1565219" y="184420"/>
                      <a:pt x="1591587" y="194065"/>
                      <a:pt x="1617671" y="204280"/>
                    </a:cubicBezTo>
                    <a:cubicBezTo>
                      <a:pt x="1619904" y="205135"/>
                      <a:pt x="1621329" y="209744"/>
                      <a:pt x="1621899" y="212879"/>
                    </a:cubicBezTo>
                    <a:cubicBezTo>
                      <a:pt x="1622612" y="216823"/>
                      <a:pt x="1622090" y="221004"/>
                      <a:pt x="1622090" y="225042"/>
                    </a:cubicBezTo>
                    <a:cubicBezTo>
                      <a:pt x="1622612" y="514102"/>
                      <a:pt x="1623135" y="803162"/>
                      <a:pt x="1623657" y="1092174"/>
                    </a:cubicBezTo>
                    <a:cubicBezTo>
                      <a:pt x="1623657" y="1098161"/>
                      <a:pt x="1623657" y="1104147"/>
                      <a:pt x="1623657" y="1111226"/>
                    </a:cubicBezTo>
                    <a:cubicBezTo>
                      <a:pt x="1594723" y="1102199"/>
                      <a:pt x="1567926" y="1092887"/>
                      <a:pt x="1540607" y="1085570"/>
                    </a:cubicBezTo>
                    <a:cubicBezTo>
                      <a:pt x="1426152" y="1054925"/>
                      <a:pt x="1309511" y="1045565"/>
                      <a:pt x="1191398" y="1051077"/>
                    </a:cubicBezTo>
                    <a:cubicBezTo>
                      <a:pt x="1088251" y="1055875"/>
                      <a:pt x="987289" y="1072077"/>
                      <a:pt x="889748" y="1107093"/>
                    </a:cubicBezTo>
                    <a:cubicBezTo>
                      <a:pt x="884617" y="1108946"/>
                      <a:pt x="877680" y="1108898"/>
                      <a:pt x="872501" y="1107140"/>
                    </a:cubicBezTo>
                    <a:cubicBezTo>
                      <a:pt x="722270" y="1055400"/>
                      <a:pt x="567762" y="1043095"/>
                      <a:pt x="410452" y="1056778"/>
                    </a:cubicBezTo>
                    <a:cubicBezTo>
                      <a:pt x="320418" y="1064618"/>
                      <a:pt x="232664" y="1083147"/>
                      <a:pt x="148094" y="1115597"/>
                    </a:cubicBezTo>
                    <a:cubicBezTo>
                      <a:pt x="145338" y="1116643"/>
                      <a:pt x="142392" y="1117118"/>
                      <a:pt x="138259" y="1118163"/>
                    </a:cubicBezTo>
                    <a:cubicBezTo>
                      <a:pt x="138259" y="1112604"/>
                      <a:pt x="138306" y="1108090"/>
                      <a:pt x="138259" y="1103577"/>
                    </a:cubicBezTo>
                    <a:cubicBezTo>
                      <a:pt x="136311" y="811999"/>
                      <a:pt x="134553" y="520421"/>
                      <a:pt x="132082" y="228796"/>
                    </a:cubicBezTo>
                    <a:cubicBezTo>
                      <a:pt x="131940" y="214447"/>
                      <a:pt x="136358" y="207843"/>
                      <a:pt x="149281" y="203567"/>
                    </a:cubicBezTo>
                    <a:cubicBezTo>
                      <a:pt x="171279" y="196298"/>
                      <a:pt x="192897" y="187746"/>
                      <a:pt x="218601" y="178291"/>
                    </a:cubicBezTo>
                    <a:cubicBezTo>
                      <a:pt x="218458" y="455283"/>
                      <a:pt x="218458" y="728664"/>
                      <a:pt x="218458" y="1002520"/>
                    </a:cubicBezTo>
                    <a:cubicBezTo>
                      <a:pt x="255469" y="995631"/>
                      <a:pt x="289203" y="988362"/>
                      <a:pt x="323268" y="983230"/>
                    </a:cubicBezTo>
                    <a:cubicBezTo>
                      <a:pt x="425798" y="967837"/>
                      <a:pt x="528850" y="965033"/>
                      <a:pt x="632188" y="973633"/>
                    </a:cubicBezTo>
                    <a:cubicBezTo>
                      <a:pt x="705308" y="979714"/>
                      <a:pt x="778096" y="988837"/>
                      <a:pt x="846845" y="1015538"/>
                    </a:cubicBezTo>
                    <a:cubicBezTo>
                      <a:pt x="871599" y="1025183"/>
                      <a:pt x="891506" y="1025325"/>
                      <a:pt x="916449" y="1015443"/>
                    </a:cubicBezTo>
                    <a:cubicBezTo>
                      <a:pt x="986006" y="988029"/>
                      <a:pt x="1059887" y="978527"/>
                      <a:pt x="1134004" y="972160"/>
                    </a:cubicBezTo>
                    <a:cubicBezTo>
                      <a:pt x="1216294" y="965081"/>
                      <a:pt x="1298774" y="963846"/>
                      <a:pt x="1380731" y="975248"/>
                    </a:cubicBezTo>
                    <a:cubicBezTo>
                      <a:pt x="1433469" y="982565"/>
                      <a:pt x="1485684" y="993303"/>
                      <a:pt x="1538565" y="1002615"/>
                    </a:cubicBezTo>
                    <a:cubicBezTo>
                      <a:pt x="1538565" y="728901"/>
                      <a:pt x="1538565" y="453430"/>
                      <a:pt x="1538565" y="174490"/>
                    </a:cubicBezTo>
                    <a:close/>
                    <a:moveTo>
                      <a:pt x="529277" y="836"/>
                    </a:moveTo>
                    <a:cubicBezTo>
                      <a:pt x="631379" y="2499"/>
                      <a:pt x="732009" y="14186"/>
                      <a:pt x="829645" y="46209"/>
                    </a:cubicBezTo>
                    <a:cubicBezTo>
                      <a:pt x="843233" y="50675"/>
                      <a:pt x="848317" y="56662"/>
                      <a:pt x="848365" y="71675"/>
                    </a:cubicBezTo>
                    <a:cubicBezTo>
                      <a:pt x="849457" y="364203"/>
                      <a:pt x="851263" y="656732"/>
                      <a:pt x="852878" y="949307"/>
                    </a:cubicBezTo>
                    <a:cubicBezTo>
                      <a:pt x="852878" y="954248"/>
                      <a:pt x="852878" y="959237"/>
                      <a:pt x="852878" y="965081"/>
                    </a:cubicBezTo>
                    <a:cubicBezTo>
                      <a:pt x="663117" y="901986"/>
                      <a:pt x="471408" y="901226"/>
                      <a:pt x="275091" y="936432"/>
                    </a:cubicBezTo>
                    <a:cubicBezTo>
                      <a:pt x="275091" y="632643"/>
                      <a:pt x="275091" y="329805"/>
                      <a:pt x="275091" y="25779"/>
                    </a:cubicBezTo>
                    <a:cubicBezTo>
                      <a:pt x="357999" y="9150"/>
                      <a:pt x="443139" y="-590"/>
                      <a:pt x="529277" y="836"/>
                    </a:cubicBezTo>
                    <a:close/>
                    <a:moveTo>
                      <a:pt x="1221225" y="238"/>
                    </a:moveTo>
                    <a:cubicBezTo>
                      <a:pt x="1255212" y="-454"/>
                      <a:pt x="1289367" y="372"/>
                      <a:pt x="1323670" y="2593"/>
                    </a:cubicBezTo>
                    <a:cubicBezTo>
                      <a:pt x="1370754" y="5634"/>
                      <a:pt x="1417505" y="13616"/>
                      <a:pt x="1464446" y="18890"/>
                    </a:cubicBezTo>
                    <a:cubicBezTo>
                      <a:pt x="1476324" y="20220"/>
                      <a:pt x="1481408" y="23926"/>
                      <a:pt x="1481456" y="37562"/>
                    </a:cubicBezTo>
                    <a:cubicBezTo>
                      <a:pt x="1482215" y="331135"/>
                      <a:pt x="1483546" y="624756"/>
                      <a:pt x="1484734" y="918329"/>
                    </a:cubicBezTo>
                    <a:cubicBezTo>
                      <a:pt x="1484734" y="922890"/>
                      <a:pt x="1484306" y="927309"/>
                      <a:pt x="1484021" y="932868"/>
                    </a:cubicBezTo>
                    <a:cubicBezTo>
                      <a:pt x="1387145" y="913721"/>
                      <a:pt x="1290412" y="907497"/>
                      <a:pt x="1193108" y="912343"/>
                    </a:cubicBezTo>
                    <a:cubicBezTo>
                      <a:pt x="1096327" y="917189"/>
                      <a:pt x="1001257" y="932108"/>
                      <a:pt x="908562" y="966839"/>
                    </a:cubicBezTo>
                    <a:cubicBezTo>
                      <a:pt x="908230" y="960472"/>
                      <a:pt x="907755" y="955673"/>
                      <a:pt x="907755" y="950827"/>
                    </a:cubicBezTo>
                    <a:cubicBezTo>
                      <a:pt x="906709" y="658252"/>
                      <a:pt x="905854" y="365676"/>
                      <a:pt x="904428" y="73100"/>
                    </a:cubicBezTo>
                    <a:cubicBezTo>
                      <a:pt x="904381" y="60177"/>
                      <a:pt x="908277" y="54713"/>
                      <a:pt x="920392" y="50675"/>
                    </a:cubicBezTo>
                    <a:cubicBezTo>
                      <a:pt x="1018812" y="18034"/>
                      <a:pt x="1119263" y="2311"/>
                      <a:pt x="1221225" y="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7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8270AFDB-192F-45A5-8A86-35C9192DDF58}"/>
                </a:ext>
              </a:extLst>
            </p:cNvPr>
            <p:cNvSpPr/>
            <p:nvPr/>
          </p:nvSpPr>
          <p:spPr>
            <a:xfrm rot="9900000">
              <a:off x="11982774" y="3677236"/>
              <a:ext cx="600891" cy="1027330"/>
            </a:xfrm>
            <a:prstGeom prst="downArrow">
              <a:avLst>
                <a:gd name="adj1" fmla="val 55600"/>
                <a:gd name="adj2" fmla="val 83536"/>
              </a:avLst>
            </a:prstGeom>
            <a:solidFill>
              <a:schemeClr val="accent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0D6E7D0-CCDF-4A56-9311-92A848516B4B}"/>
                </a:ext>
              </a:extLst>
            </p:cNvPr>
            <p:cNvSpPr/>
            <p:nvPr/>
          </p:nvSpPr>
          <p:spPr>
            <a:xfrm>
              <a:off x="9620374" y="3579318"/>
              <a:ext cx="2282223" cy="253826"/>
            </a:xfrm>
            <a:custGeom>
              <a:avLst/>
              <a:gdLst/>
              <a:ahLst/>
              <a:cxnLst/>
              <a:rect l="l" t="t" r="r" b="b"/>
              <a:pathLst>
                <a:path w="2282223" h="253826">
                  <a:moveTo>
                    <a:pt x="1896666" y="61447"/>
                  </a:moveTo>
                  <a:lnTo>
                    <a:pt x="1863514" y="152530"/>
                  </a:lnTo>
                  <a:lnTo>
                    <a:pt x="1930487" y="152530"/>
                  </a:lnTo>
                  <a:close/>
                  <a:moveTo>
                    <a:pt x="2126010" y="45708"/>
                  </a:moveTo>
                  <a:lnTo>
                    <a:pt x="2126010" y="208285"/>
                  </a:lnTo>
                  <a:lnTo>
                    <a:pt x="2163012" y="208285"/>
                  </a:lnTo>
                  <a:cubicBezTo>
                    <a:pt x="2176853" y="208285"/>
                    <a:pt x="2186843" y="207503"/>
                    <a:pt x="2192982" y="205940"/>
                  </a:cubicBezTo>
                  <a:cubicBezTo>
                    <a:pt x="2201019" y="203931"/>
                    <a:pt x="2207688" y="200527"/>
                    <a:pt x="2212990" y="195727"/>
                  </a:cubicBezTo>
                  <a:cubicBezTo>
                    <a:pt x="2218292" y="190927"/>
                    <a:pt x="2222618" y="183030"/>
                    <a:pt x="2225966" y="172036"/>
                  </a:cubicBezTo>
                  <a:cubicBezTo>
                    <a:pt x="2229315" y="161041"/>
                    <a:pt x="2230989" y="146056"/>
                    <a:pt x="2230989" y="127080"/>
                  </a:cubicBezTo>
                  <a:cubicBezTo>
                    <a:pt x="2230989" y="108105"/>
                    <a:pt x="2229315" y="93538"/>
                    <a:pt x="2225966" y="83381"/>
                  </a:cubicBezTo>
                  <a:cubicBezTo>
                    <a:pt x="2222618" y="73223"/>
                    <a:pt x="2217930" y="65298"/>
                    <a:pt x="2211902" y="59605"/>
                  </a:cubicBezTo>
                  <a:cubicBezTo>
                    <a:pt x="2205874" y="53913"/>
                    <a:pt x="2198228" y="50062"/>
                    <a:pt x="2188964" y="48052"/>
                  </a:cubicBezTo>
                  <a:cubicBezTo>
                    <a:pt x="2182044" y="46490"/>
                    <a:pt x="2168482" y="45708"/>
                    <a:pt x="2148278" y="45708"/>
                  </a:cubicBezTo>
                  <a:close/>
                  <a:moveTo>
                    <a:pt x="49560" y="45708"/>
                  </a:moveTo>
                  <a:lnTo>
                    <a:pt x="49560" y="208285"/>
                  </a:lnTo>
                  <a:lnTo>
                    <a:pt x="86562" y="208285"/>
                  </a:lnTo>
                  <a:cubicBezTo>
                    <a:pt x="100403" y="208285"/>
                    <a:pt x="110393" y="207503"/>
                    <a:pt x="116532" y="205940"/>
                  </a:cubicBezTo>
                  <a:cubicBezTo>
                    <a:pt x="124569" y="203931"/>
                    <a:pt x="131238" y="200527"/>
                    <a:pt x="136540" y="195727"/>
                  </a:cubicBezTo>
                  <a:cubicBezTo>
                    <a:pt x="141842" y="190927"/>
                    <a:pt x="146168" y="183030"/>
                    <a:pt x="149516" y="172036"/>
                  </a:cubicBezTo>
                  <a:cubicBezTo>
                    <a:pt x="152865" y="161041"/>
                    <a:pt x="154539" y="146056"/>
                    <a:pt x="154539" y="127080"/>
                  </a:cubicBezTo>
                  <a:cubicBezTo>
                    <a:pt x="154539" y="108105"/>
                    <a:pt x="152865" y="93538"/>
                    <a:pt x="149516" y="83381"/>
                  </a:cubicBezTo>
                  <a:cubicBezTo>
                    <a:pt x="146168" y="73223"/>
                    <a:pt x="141480" y="65298"/>
                    <a:pt x="135452" y="59605"/>
                  </a:cubicBezTo>
                  <a:cubicBezTo>
                    <a:pt x="129425" y="53913"/>
                    <a:pt x="121779" y="50062"/>
                    <a:pt x="112514" y="48052"/>
                  </a:cubicBezTo>
                  <a:cubicBezTo>
                    <a:pt x="105593" y="46490"/>
                    <a:pt x="92032" y="45708"/>
                    <a:pt x="71828" y="45708"/>
                  </a:cubicBezTo>
                  <a:close/>
                  <a:moveTo>
                    <a:pt x="1604758" y="42360"/>
                  </a:moveTo>
                  <a:cubicBezTo>
                    <a:pt x="1584331" y="42360"/>
                    <a:pt x="1567867" y="49364"/>
                    <a:pt x="1555365" y="63372"/>
                  </a:cubicBezTo>
                  <a:cubicBezTo>
                    <a:pt x="1542864" y="77381"/>
                    <a:pt x="1536613" y="98505"/>
                    <a:pt x="1536613" y="126745"/>
                  </a:cubicBezTo>
                  <a:cubicBezTo>
                    <a:pt x="1536613" y="154539"/>
                    <a:pt x="1543031" y="175607"/>
                    <a:pt x="1555868" y="189951"/>
                  </a:cubicBezTo>
                  <a:cubicBezTo>
                    <a:pt x="1568704" y="204294"/>
                    <a:pt x="1585001" y="211466"/>
                    <a:pt x="1604758" y="211466"/>
                  </a:cubicBezTo>
                  <a:cubicBezTo>
                    <a:pt x="1624515" y="211466"/>
                    <a:pt x="1640728" y="204350"/>
                    <a:pt x="1653397" y="190118"/>
                  </a:cubicBezTo>
                  <a:cubicBezTo>
                    <a:pt x="1666066" y="175886"/>
                    <a:pt x="1672400" y="154539"/>
                    <a:pt x="1672400" y="126076"/>
                  </a:cubicBezTo>
                  <a:cubicBezTo>
                    <a:pt x="1672400" y="97947"/>
                    <a:pt x="1666233" y="76962"/>
                    <a:pt x="1653899" y="63121"/>
                  </a:cubicBezTo>
                  <a:cubicBezTo>
                    <a:pt x="1641565" y="49280"/>
                    <a:pt x="1625184" y="42360"/>
                    <a:pt x="1604758" y="42360"/>
                  </a:cubicBezTo>
                  <a:close/>
                  <a:moveTo>
                    <a:pt x="395083" y="42360"/>
                  </a:moveTo>
                  <a:cubicBezTo>
                    <a:pt x="374656" y="42360"/>
                    <a:pt x="358192" y="49364"/>
                    <a:pt x="345690" y="63372"/>
                  </a:cubicBezTo>
                  <a:cubicBezTo>
                    <a:pt x="333189" y="77381"/>
                    <a:pt x="326938" y="98505"/>
                    <a:pt x="326938" y="126745"/>
                  </a:cubicBezTo>
                  <a:cubicBezTo>
                    <a:pt x="326938" y="154539"/>
                    <a:pt x="333356" y="175607"/>
                    <a:pt x="346193" y="189951"/>
                  </a:cubicBezTo>
                  <a:cubicBezTo>
                    <a:pt x="359029" y="204294"/>
                    <a:pt x="375326" y="211466"/>
                    <a:pt x="395083" y="211466"/>
                  </a:cubicBezTo>
                  <a:cubicBezTo>
                    <a:pt x="414840" y="211466"/>
                    <a:pt x="431053" y="204350"/>
                    <a:pt x="443722" y="190118"/>
                  </a:cubicBezTo>
                  <a:cubicBezTo>
                    <a:pt x="456391" y="175886"/>
                    <a:pt x="462725" y="154539"/>
                    <a:pt x="462725" y="126076"/>
                  </a:cubicBezTo>
                  <a:cubicBezTo>
                    <a:pt x="462725" y="97947"/>
                    <a:pt x="456558" y="76962"/>
                    <a:pt x="444224" y="63121"/>
                  </a:cubicBezTo>
                  <a:cubicBezTo>
                    <a:pt x="431890" y="49280"/>
                    <a:pt x="415509" y="42360"/>
                    <a:pt x="395083" y="42360"/>
                  </a:cubicBezTo>
                  <a:close/>
                  <a:moveTo>
                    <a:pt x="1249282" y="6195"/>
                  </a:moveTo>
                  <a:lnTo>
                    <a:pt x="1298842" y="6195"/>
                  </a:lnTo>
                  <a:lnTo>
                    <a:pt x="1298842" y="208285"/>
                  </a:lnTo>
                  <a:lnTo>
                    <a:pt x="1422071" y="208285"/>
                  </a:lnTo>
                  <a:lnTo>
                    <a:pt x="1422071" y="249640"/>
                  </a:lnTo>
                  <a:lnTo>
                    <a:pt x="1249282" y="249640"/>
                  </a:lnTo>
                  <a:close/>
                  <a:moveTo>
                    <a:pt x="2076450" y="4185"/>
                  </a:moveTo>
                  <a:lnTo>
                    <a:pt x="2167030" y="4185"/>
                  </a:lnTo>
                  <a:cubicBezTo>
                    <a:pt x="2187457" y="4185"/>
                    <a:pt x="2203028" y="5748"/>
                    <a:pt x="2213744" y="8873"/>
                  </a:cubicBezTo>
                  <a:cubicBezTo>
                    <a:pt x="2228143" y="13115"/>
                    <a:pt x="2240477" y="20649"/>
                    <a:pt x="2250746" y="31477"/>
                  </a:cubicBezTo>
                  <a:cubicBezTo>
                    <a:pt x="2261015" y="42304"/>
                    <a:pt x="2268829" y="55559"/>
                    <a:pt x="2274186" y="71242"/>
                  </a:cubicBezTo>
                  <a:cubicBezTo>
                    <a:pt x="2279544" y="86924"/>
                    <a:pt x="2282223" y="106263"/>
                    <a:pt x="2282223" y="129257"/>
                  </a:cubicBezTo>
                  <a:cubicBezTo>
                    <a:pt x="2282223" y="149460"/>
                    <a:pt x="2279712" y="166873"/>
                    <a:pt x="2274689" y="181495"/>
                  </a:cubicBezTo>
                  <a:cubicBezTo>
                    <a:pt x="2268550" y="199355"/>
                    <a:pt x="2259788" y="213810"/>
                    <a:pt x="2248402" y="224860"/>
                  </a:cubicBezTo>
                  <a:cubicBezTo>
                    <a:pt x="2239807" y="233232"/>
                    <a:pt x="2228199" y="239762"/>
                    <a:pt x="2213576" y="244450"/>
                  </a:cubicBezTo>
                  <a:cubicBezTo>
                    <a:pt x="2202638" y="247910"/>
                    <a:pt x="2188015" y="249640"/>
                    <a:pt x="2169709" y="249640"/>
                  </a:cubicBezTo>
                  <a:lnTo>
                    <a:pt x="2076450" y="249640"/>
                  </a:lnTo>
                  <a:close/>
                  <a:moveTo>
                    <a:pt x="1871048" y="4185"/>
                  </a:moveTo>
                  <a:lnTo>
                    <a:pt x="1923454" y="4185"/>
                  </a:lnTo>
                  <a:lnTo>
                    <a:pt x="2021737" y="249640"/>
                  </a:lnTo>
                  <a:lnTo>
                    <a:pt x="1967824" y="249640"/>
                  </a:lnTo>
                  <a:lnTo>
                    <a:pt x="1946393" y="193885"/>
                  </a:lnTo>
                  <a:lnTo>
                    <a:pt x="1848278" y="193885"/>
                  </a:lnTo>
                  <a:lnTo>
                    <a:pt x="1828018" y="249640"/>
                  </a:lnTo>
                  <a:lnTo>
                    <a:pt x="1775445" y="249640"/>
                  </a:lnTo>
                  <a:close/>
                  <a:moveTo>
                    <a:pt x="962695" y="4185"/>
                  </a:moveTo>
                  <a:lnTo>
                    <a:pt x="1010915" y="4185"/>
                  </a:lnTo>
                  <a:lnTo>
                    <a:pt x="1111374" y="168101"/>
                  </a:lnTo>
                  <a:lnTo>
                    <a:pt x="1111374" y="4185"/>
                  </a:lnTo>
                  <a:lnTo>
                    <a:pt x="1157418" y="4185"/>
                  </a:lnTo>
                  <a:lnTo>
                    <a:pt x="1157418" y="249640"/>
                  </a:lnTo>
                  <a:lnTo>
                    <a:pt x="1107690" y="249640"/>
                  </a:lnTo>
                  <a:lnTo>
                    <a:pt x="1008738" y="89575"/>
                  </a:lnTo>
                  <a:lnTo>
                    <a:pt x="1008738" y="249640"/>
                  </a:lnTo>
                  <a:lnTo>
                    <a:pt x="962695" y="249640"/>
                  </a:lnTo>
                  <a:close/>
                  <a:moveTo>
                    <a:pt x="566942" y="4185"/>
                  </a:moveTo>
                  <a:lnTo>
                    <a:pt x="617674" y="4185"/>
                  </a:lnTo>
                  <a:lnTo>
                    <a:pt x="654676" y="172789"/>
                  </a:lnTo>
                  <a:lnTo>
                    <a:pt x="699548" y="4185"/>
                  </a:lnTo>
                  <a:lnTo>
                    <a:pt x="758484" y="4185"/>
                  </a:lnTo>
                  <a:lnTo>
                    <a:pt x="801514" y="175635"/>
                  </a:lnTo>
                  <a:lnTo>
                    <a:pt x="839186" y="4185"/>
                  </a:lnTo>
                  <a:lnTo>
                    <a:pt x="889080" y="4185"/>
                  </a:lnTo>
                  <a:lnTo>
                    <a:pt x="829475" y="249640"/>
                  </a:lnTo>
                  <a:lnTo>
                    <a:pt x="776901" y="249640"/>
                  </a:lnTo>
                  <a:lnTo>
                    <a:pt x="728011" y="66135"/>
                  </a:lnTo>
                  <a:lnTo>
                    <a:pt x="679289" y="249640"/>
                  </a:lnTo>
                  <a:lnTo>
                    <a:pt x="625543" y="249640"/>
                  </a:lnTo>
                  <a:close/>
                  <a:moveTo>
                    <a:pt x="0" y="4185"/>
                  </a:moveTo>
                  <a:lnTo>
                    <a:pt x="90580" y="4185"/>
                  </a:lnTo>
                  <a:cubicBezTo>
                    <a:pt x="111007" y="4185"/>
                    <a:pt x="126578" y="5748"/>
                    <a:pt x="137294" y="8873"/>
                  </a:cubicBezTo>
                  <a:cubicBezTo>
                    <a:pt x="151693" y="13115"/>
                    <a:pt x="164027" y="20649"/>
                    <a:pt x="174296" y="31477"/>
                  </a:cubicBezTo>
                  <a:cubicBezTo>
                    <a:pt x="184565" y="42304"/>
                    <a:pt x="192379" y="55559"/>
                    <a:pt x="197737" y="71242"/>
                  </a:cubicBezTo>
                  <a:cubicBezTo>
                    <a:pt x="203094" y="86924"/>
                    <a:pt x="205773" y="106263"/>
                    <a:pt x="205773" y="129257"/>
                  </a:cubicBezTo>
                  <a:cubicBezTo>
                    <a:pt x="205773" y="149460"/>
                    <a:pt x="203262" y="166873"/>
                    <a:pt x="198239" y="181495"/>
                  </a:cubicBezTo>
                  <a:cubicBezTo>
                    <a:pt x="192100" y="199355"/>
                    <a:pt x="183338" y="213810"/>
                    <a:pt x="171952" y="224860"/>
                  </a:cubicBezTo>
                  <a:cubicBezTo>
                    <a:pt x="163357" y="233232"/>
                    <a:pt x="151749" y="239762"/>
                    <a:pt x="137126" y="244450"/>
                  </a:cubicBezTo>
                  <a:cubicBezTo>
                    <a:pt x="126188" y="247910"/>
                    <a:pt x="111565" y="249640"/>
                    <a:pt x="93259" y="249640"/>
                  </a:cubicBezTo>
                  <a:lnTo>
                    <a:pt x="0" y="249640"/>
                  </a:lnTo>
                  <a:close/>
                  <a:moveTo>
                    <a:pt x="1604255" y="0"/>
                  </a:moveTo>
                  <a:cubicBezTo>
                    <a:pt x="1640421" y="0"/>
                    <a:pt x="1669358" y="11217"/>
                    <a:pt x="1691069" y="33653"/>
                  </a:cubicBezTo>
                  <a:cubicBezTo>
                    <a:pt x="1712779" y="56089"/>
                    <a:pt x="1723634" y="87287"/>
                    <a:pt x="1723634" y="127248"/>
                  </a:cubicBezTo>
                  <a:cubicBezTo>
                    <a:pt x="1723634" y="166873"/>
                    <a:pt x="1712863" y="197876"/>
                    <a:pt x="1691320" y="220256"/>
                  </a:cubicBezTo>
                  <a:cubicBezTo>
                    <a:pt x="1669777" y="242636"/>
                    <a:pt x="1640979" y="253826"/>
                    <a:pt x="1604925" y="253826"/>
                  </a:cubicBezTo>
                  <a:cubicBezTo>
                    <a:pt x="1568425" y="253826"/>
                    <a:pt x="1539404" y="242692"/>
                    <a:pt x="1517861" y="220423"/>
                  </a:cubicBezTo>
                  <a:cubicBezTo>
                    <a:pt x="1496318" y="198155"/>
                    <a:pt x="1485546" y="167487"/>
                    <a:pt x="1485546" y="128420"/>
                  </a:cubicBezTo>
                  <a:cubicBezTo>
                    <a:pt x="1485546" y="103416"/>
                    <a:pt x="1489286" y="82432"/>
                    <a:pt x="1496764" y="65465"/>
                  </a:cubicBezTo>
                  <a:cubicBezTo>
                    <a:pt x="1502345" y="52964"/>
                    <a:pt x="1509964" y="41746"/>
                    <a:pt x="1519619" y="31812"/>
                  </a:cubicBezTo>
                  <a:cubicBezTo>
                    <a:pt x="1529274" y="21877"/>
                    <a:pt x="1539850" y="14510"/>
                    <a:pt x="1551347" y="9711"/>
                  </a:cubicBezTo>
                  <a:cubicBezTo>
                    <a:pt x="1566639" y="3237"/>
                    <a:pt x="1584275" y="0"/>
                    <a:pt x="1604255" y="0"/>
                  </a:cubicBezTo>
                  <a:close/>
                  <a:moveTo>
                    <a:pt x="394580" y="0"/>
                  </a:moveTo>
                  <a:cubicBezTo>
                    <a:pt x="430746" y="0"/>
                    <a:pt x="459684" y="11217"/>
                    <a:pt x="481394" y="33653"/>
                  </a:cubicBezTo>
                  <a:cubicBezTo>
                    <a:pt x="503104" y="56089"/>
                    <a:pt x="513959" y="87287"/>
                    <a:pt x="513959" y="127248"/>
                  </a:cubicBezTo>
                  <a:cubicBezTo>
                    <a:pt x="513959" y="166873"/>
                    <a:pt x="503188" y="197876"/>
                    <a:pt x="481645" y="220256"/>
                  </a:cubicBezTo>
                  <a:cubicBezTo>
                    <a:pt x="460102" y="242636"/>
                    <a:pt x="431304" y="253826"/>
                    <a:pt x="395250" y="253826"/>
                  </a:cubicBezTo>
                  <a:cubicBezTo>
                    <a:pt x="358750" y="253826"/>
                    <a:pt x="329729" y="242692"/>
                    <a:pt x="308186" y="220423"/>
                  </a:cubicBezTo>
                  <a:cubicBezTo>
                    <a:pt x="286643" y="198155"/>
                    <a:pt x="275871" y="167487"/>
                    <a:pt x="275871" y="128420"/>
                  </a:cubicBezTo>
                  <a:cubicBezTo>
                    <a:pt x="275871" y="103416"/>
                    <a:pt x="279611" y="82432"/>
                    <a:pt x="287089" y="65465"/>
                  </a:cubicBezTo>
                  <a:cubicBezTo>
                    <a:pt x="292670" y="52964"/>
                    <a:pt x="300289" y="41746"/>
                    <a:pt x="309944" y="31812"/>
                  </a:cubicBezTo>
                  <a:cubicBezTo>
                    <a:pt x="319599" y="21877"/>
                    <a:pt x="330175" y="14510"/>
                    <a:pt x="341672" y="9711"/>
                  </a:cubicBezTo>
                  <a:cubicBezTo>
                    <a:pt x="356964" y="3237"/>
                    <a:pt x="374600" y="0"/>
                    <a:pt x="39458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E390B64-1F78-49D1-A15B-452147D90F13}"/>
              </a:ext>
            </a:extLst>
          </p:cNvPr>
          <p:cNvSpPr txBox="1">
            <a:spLocks/>
          </p:cNvSpPr>
          <p:nvPr/>
        </p:nvSpPr>
        <p:spPr>
          <a:xfrm>
            <a:off x="6096000" y="385932"/>
            <a:ext cx="5558840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9F33-C9ED-479D-A35C-A88F83FB1A71}"/>
              </a:ext>
            </a:extLst>
          </p:cNvPr>
          <p:cNvSpPr txBox="1"/>
          <p:nvPr/>
        </p:nvSpPr>
        <p:spPr>
          <a:xfrm>
            <a:off x="7296139" y="1975154"/>
            <a:ext cx="435870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1107E1D-9CA7-4D81-9D06-7B8388E99CFE}"/>
              </a:ext>
            </a:extLst>
          </p:cNvPr>
          <p:cNvGraphicFramePr>
            <a:graphicFrameLocks noGrp="1"/>
          </p:cNvGraphicFramePr>
          <p:nvPr/>
        </p:nvGraphicFramePr>
        <p:xfrm>
          <a:off x="5236061" y="1947259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C0155A-8A5F-432C-BEB1-2D9DF1AEA273}"/>
              </a:ext>
            </a:extLst>
          </p:cNvPr>
          <p:cNvGraphicFramePr>
            <a:graphicFrameLocks noGrp="1"/>
          </p:cNvGraphicFramePr>
          <p:nvPr/>
        </p:nvGraphicFramePr>
        <p:xfrm>
          <a:off x="957555" y="1947259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45AEAA-80B9-42BB-A85D-0C6386D49DFC}"/>
              </a:ext>
            </a:extLst>
          </p:cNvPr>
          <p:cNvGraphicFramePr>
            <a:graphicFrameLocks noGrp="1"/>
          </p:cNvGraphicFramePr>
          <p:nvPr/>
        </p:nvGraphicFramePr>
        <p:xfrm>
          <a:off x="2880809" y="1764977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</a:t>
                      </a: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79B2133-905D-4CDB-97F9-0D47CFC38466}"/>
              </a:ext>
            </a:extLst>
          </p:cNvPr>
          <p:cNvSpPr txBox="1"/>
          <p:nvPr/>
        </p:nvSpPr>
        <p:spPr>
          <a:xfrm>
            <a:off x="7933509" y="2031802"/>
            <a:ext cx="3375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F67B4-E383-499A-9ACE-C4E535442036}"/>
              </a:ext>
            </a:extLst>
          </p:cNvPr>
          <p:cNvSpPr txBox="1"/>
          <p:nvPr/>
        </p:nvSpPr>
        <p:spPr>
          <a:xfrm>
            <a:off x="7933509" y="2866482"/>
            <a:ext cx="3375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31">
            <a:extLst>
              <a:ext uri="{FF2B5EF4-FFF2-40B4-BE49-F238E27FC236}">
                <a16:creationId xmlns:a16="http://schemas.microsoft.com/office/drawing/2014/main" id="{49BC53E2-EF47-47E3-91D1-9906702A675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7EEC74D-AFED-4B4B-B22D-87C132F66466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A6122D-37ED-4846-A4E3-CFEDD4A0C795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B8814E-949C-455E-8907-2465482F4343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ABA969-94E4-48E9-8EB8-313D2F1FD1B0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39630A-FF9C-4BE5-8E13-07E17594E534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6C3CE1-2554-4436-98AC-2EE8C96B567C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65350E-9472-4815-9297-2800645B06F1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821AD1-150E-40F3-9FFE-C40DF07E60F9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B8277D-29FF-4433-A024-D3C56CF111A6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3" name="Elbow Connector 51">
            <a:extLst>
              <a:ext uri="{FF2B5EF4-FFF2-40B4-BE49-F238E27FC236}">
                <a16:creationId xmlns:a16="http://schemas.microsoft.com/office/drawing/2014/main" id="{5F5A382E-DABC-4842-828B-2DC5C2A8E634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1986C2-D3E3-4277-8E08-C16505DE81AA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FDFC3A-FE80-40C6-92E4-23B32F45C6D6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A378D-0F39-45E9-8F53-53E19984CBB2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89658-710F-4531-9F5D-5946312B65CF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BC03FB-7842-4D4B-8F60-AD67E6802EFA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0929CA-6BE2-4242-9660-67A7FE971A12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3FECE9-43A2-4B0A-8B67-B9B144D231ED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48961-64E5-4350-8A7A-81EFB7D070C4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BC24C4-33F9-47A1-886C-1C148A6D06DC}"/>
              </a:ext>
            </a:extLst>
          </p:cNvPr>
          <p:cNvSpPr/>
          <p:nvPr/>
        </p:nvSpPr>
        <p:spPr>
          <a:xfrm>
            <a:off x="6394003" y="1838325"/>
            <a:ext cx="475484" cy="475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A4F84-4EAA-45B7-8522-14AB39EF9362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3C6B34-14E4-4E9E-BCCB-E9B887ABD59C}"/>
              </a:ext>
            </a:extLst>
          </p:cNvPr>
          <p:cNvSpPr/>
          <p:nvPr/>
        </p:nvSpPr>
        <p:spPr>
          <a:xfrm>
            <a:off x="6394003" y="3281987"/>
            <a:ext cx="475484" cy="4754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D7E776-6FF1-490E-8BA8-02F3FA4724B3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45E747-CE46-4FE2-8FE0-F9DBA40C0BFF}"/>
              </a:ext>
            </a:extLst>
          </p:cNvPr>
          <p:cNvSpPr/>
          <p:nvPr/>
        </p:nvSpPr>
        <p:spPr>
          <a:xfrm>
            <a:off x="6394003" y="4725648"/>
            <a:ext cx="475484" cy="4754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8B6B36A9-CCB7-458F-A95F-831E9C433E3D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2B3A76FE-A02E-40CC-B498-20A3074DA075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A63BA0BC-10F3-4903-BEA9-4E634391E387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FB89ECD-8312-4BC5-94D4-212D75FDBF50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11">
            <a:extLst>
              <a:ext uri="{FF2B5EF4-FFF2-40B4-BE49-F238E27FC236}">
                <a16:creationId xmlns:a16="http://schemas.microsoft.com/office/drawing/2014/main" id="{A174726E-AAF0-4236-9DAD-E919282446A9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779991" y="2915252"/>
            <a:ext cx="1369129" cy="2616029"/>
            <a:chOff x="3688167" y="3417317"/>
            <a:chExt cx="1152686" cy="2202466"/>
          </a:xfrm>
        </p:grpSpPr>
        <p:sp>
          <p:nvSpPr>
            <p:cNvPr id="34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5798A2-8CE2-42A9-AB16-9EF18862209D}"/>
              </a:ext>
            </a:extLst>
          </p:cNvPr>
          <p:cNvGrpSpPr/>
          <p:nvPr/>
        </p:nvGrpSpPr>
        <p:grpSpPr>
          <a:xfrm>
            <a:off x="1199467" y="4170266"/>
            <a:ext cx="786996" cy="786996"/>
            <a:chOff x="3924417" y="4453570"/>
            <a:chExt cx="754422" cy="75442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D33CAF3-990D-421B-A840-086649E98778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7F79442-3FA7-4AFC-BC3B-DC8576FBBCC8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3" name="Oval 68">
            <a:extLst>
              <a:ext uri="{FF2B5EF4-FFF2-40B4-BE49-F238E27FC236}">
                <a16:creationId xmlns:a16="http://schemas.microsoft.com/office/drawing/2014/main" id="{241A48BD-C4E3-4E15-BCD3-92CA551BF00F}"/>
              </a:ext>
            </a:extLst>
          </p:cNvPr>
          <p:cNvSpPr/>
          <p:nvPr/>
        </p:nvSpPr>
        <p:spPr>
          <a:xfrm rot="3052891" flipH="1">
            <a:off x="966319" y="15047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5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1497364" y="4097018"/>
            <a:ext cx="1318798" cy="2357993"/>
            <a:chOff x="4170900" y="0"/>
            <a:chExt cx="3835079" cy="68570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Rectangle 9">
            <a:extLst>
              <a:ext uri="{FF2B5EF4-FFF2-40B4-BE49-F238E27FC236}">
                <a16:creationId xmlns:a16="http://schemas.microsoft.com/office/drawing/2014/main" id="{CC39B6D1-D6E7-4D5B-A397-AFCD1926F33D}"/>
              </a:ext>
            </a:extLst>
          </p:cNvPr>
          <p:cNvSpPr/>
          <p:nvPr/>
        </p:nvSpPr>
        <p:spPr>
          <a:xfrm flipH="1">
            <a:off x="1242066" y="1733981"/>
            <a:ext cx="435067" cy="4072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ounded Rectangle 12">
            <a:extLst>
              <a:ext uri="{FF2B5EF4-FFF2-40B4-BE49-F238E27FC236}">
                <a16:creationId xmlns:a16="http://schemas.microsoft.com/office/drawing/2014/main" id="{4D4FC8FE-8D00-4A10-A313-D94CE4ACBD0A}"/>
              </a:ext>
            </a:extLst>
          </p:cNvPr>
          <p:cNvSpPr/>
          <p:nvPr/>
        </p:nvSpPr>
        <p:spPr>
          <a:xfrm>
            <a:off x="4915611" y="1785164"/>
            <a:ext cx="241455" cy="287737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FEB07C-B72A-4026-BE6B-9820CC440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92B0691-3B85-401D-A42E-B42F5578C9C9}"/>
              </a:ext>
            </a:extLst>
          </p:cNvPr>
          <p:cNvSpPr/>
          <p:nvPr/>
        </p:nvSpPr>
        <p:spPr>
          <a:xfrm rot="10800000" flipV="1">
            <a:off x="4836268" y="1213492"/>
            <a:ext cx="2519464" cy="221550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C626160-9F51-4944-BCE5-7A9737F74504}"/>
              </a:ext>
            </a:extLst>
          </p:cNvPr>
          <p:cNvSpPr txBox="1">
            <a:spLocks/>
          </p:cNvSpPr>
          <p:nvPr/>
        </p:nvSpPr>
        <p:spPr>
          <a:xfrm>
            <a:off x="4191754" y="4054790"/>
            <a:ext cx="3808492" cy="10716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75E94-5226-4A00-94D9-EB3113442F01}"/>
              </a:ext>
            </a:extLst>
          </p:cNvPr>
          <p:cNvSpPr txBox="1"/>
          <p:nvPr/>
        </p:nvSpPr>
        <p:spPr>
          <a:xfrm>
            <a:off x="1104524" y="5246972"/>
            <a:ext cx="9982954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6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712FD1-6E8E-42DB-B010-52CA07079800}"/>
              </a:ext>
            </a:extLst>
          </p:cNvPr>
          <p:cNvSpPr/>
          <p:nvPr/>
        </p:nvSpPr>
        <p:spPr>
          <a:xfrm>
            <a:off x="-14308" y="-41329"/>
            <a:ext cx="6244627" cy="6912244"/>
          </a:xfrm>
          <a:custGeom>
            <a:avLst/>
            <a:gdLst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75009 w 9366941"/>
              <a:gd name="connsiteY3" fmla="*/ 10321871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13016 w 9366941"/>
              <a:gd name="connsiteY3" fmla="*/ 10352867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6941" h="10368366">
                <a:moveTo>
                  <a:pt x="5965" y="0"/>
                </a:moveTo>
                <a:lnTo>
                  <a:pt x="4221504" y="15498"/>
                </a:lnTo>
                <a:lnTo>
                  <a:pt x="9366941" y="5160935"/>
                </a:lnTo>
                <a:lnTo>
                  <a:pt x="4113016" y="10352867"/>
                </a:lnTo>
                <a:lnTo>
                  <a:pt x="5965" y="10368366"/>
                </a:lnTo>
                <a:cubicBezTo>
                  <a:pt x="799" y="6917410"/>
                  <a:pt x="-4368" y="3466454"/>
                  <a:pt x="596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자유형: 도형 47">
            <a:extLst>
              <a:ext uri="{FF2B5EF4-FFF2-40B4-BE49-F238E27FC236}">
                <a16:creationId xmlns:a16="http://schemas.microsoft.com/office/drawing/2014/main" id="{7FBDAABA-2329-4B57-80C3-E336C8211FAC}"/>
              </a:ext>
            </a:extLst>
          </p:cNvPr>
          <p:cNvSpPr/>
          <p:nvPr/>
        </p:nvSpPr>
        <p:spPr>
          <a:xfrm rot="13500000">
            <a:off x="-2228558" y="486194"/>
            <a:ext cx="5882683" cy="5882683"/>
          </a:xfrm>
          <a:custGeom>
            <a:avLst/>
            <a:gdLst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5882683 w 5882683"/>
              <a:gd name="connsiteY3" fmla="*/ 4856856 h 5882683"/>
              <a:gd name="connsiteX4" fmla="*/ 4856857 w 5882683"/>
              <a:gd name="connsiteY4" fmla="*/ 5882683 h 5882683"/>
              <a:gd name="connsiteX5" fmla="*/ 0 w 5882683"/>
              <a:gd name="connsiteY5" fmla="*/ 1025827 h 5882683"/>
              <a:gd name="connsiteX6" fmla="*/ 1025827 w 5882683"/>
              <a:gd name="connsiteY6" fmla="*/ 0 h 5882683"/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4856856 w 5882683"/>
              <a:gd name="connsiteY3" fmla="*/ 5882683 h 5882683"/>
              <a:gd name="connsiteX4" fmla="*/ 5882683 w 5882683"/>
              <a:gd name="connsiteY4" fmla="*/ 4856856 h 5882683"/>
              <a:gd name="connsiteX5" fmla="*/ 4856857 w 5882683"/>
              <a:gd name="connsiteY5" fmla="*/ 5882683 h 5882683"/>
              <a:gd name="connsiteX6" fmla="*/ 0 w 5882683"/>
              <a:gd name="connsiteY6" fmla="*/ 1025827 h 5882683"/>
              <a:gd name="connsiteX7" fmla="*/ 1025827 w 5882683"/>
              <a:gd name="connsiteY7" fmla="*/ 0 h 5882683"/>
              <a:gd name="connsiteX8" fmla="*/ 5882683 w 5882683"/>
              <a:gd name="connsiteY8" fmla="*/ 4856856 h 588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2683" h="5882683">
                <a:moveTo>
                  <a:pt x="4856856" y="5882683"/>
                </a:moveTo>
                <a:lnTo>
                  <a:pt x="5641" y="5882683"/>
                </a:lnTo>
                <a:lnTo>
                  <a:pt x="5641" y="1031468"/>
                </a:lnTo>
                <a:lnTo>
                  <a:pt x="4856856" y="5882683"/>
                </a:lnTo>
                <a:close/>
                <a:moveTo>
                  <a:pt x="5882683" y="4856856"/>
                </a:moveTo>
                <a:lnTo>
                  <a:pt x="4856857" y="5882683"/>
                </a:lnTo>
                <a:lnTo>
                  <a:pt x="0" y="1025827"/>
                </a:lnTo>
                <a:lnTo>
                  <a:pt x="1025827" y="0"/>
                </a:lnTo>
                <a:lnTo>
                  <a:pt x="5882683" y="4856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직각 삼각형 3">
            <a:extLst>
              <a:ext uri="{FF2B5EF4-FFF2-40B4-BE49-F238E27FC236}">
                <a16:creationId xmlns:a16="http://schemas.microsoft.com/office/drawing/2014/main" id="{04344260-6AA5-47CC-B8A9-5E0C72B0BE8E}"/>
              </a:ext>
            </a:extLst>
          </p:cNvPr>
          <p:cNvSpPr/>
          <p:nvPr/>
        </p:nvSpPr>
        <p:spPr>
          <a:xfrm rot="13500000">
            <a:off x="-2425608" y="989895"/>
            <a:ext cx="4851215" cy="485121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직각 삼각형 45">
            <a:extLst>
              <a:ext uri="{FF2B5EF4-FFF2-40B4-BE49-F238E27FC236}">
                <a16:creationId xmlns:a16="http://schemas.microsoft.com/office/drawing/2014/main" id="{DA37EEE4-6DB7-493A-96BE-C1FD716179EC}"/>
              </a:ext>
            </a:extLst>
          </p:cNvPr>
          <p:cNvSpPr/>
          <p:nvPr/>
        </p:nvSpPr>
        <p:spPr>
          <a:xfrm rot="13500000">
            <a:off x="-1497592" y="1931273"/>
            <a:ext cx="2968459" cy="29684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1675" y="339509"/>
            <a:ext cx="9925051" cy="724247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0D677B-96EF-4127-A51C-68B241092BB3}"/>
              </a:ext>
            </a:extLst>
          </p:cNvPr>
          <p:cNvSpPr txBox="1"/>
          <p:nvPr/>
        </p:nvSpPr>
        <p:spPr>
          <a:xfrm rot="18900000">
            <a:off x="513988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1D2BA0-07E9-4015-81DB-5FEE9309D49C}"/>
              </a:ext>
            </a:extLst>
          </p:cNvPr>
          <p:cNvSpPr txBox="1"/>
          <p:nvPr/>
        </p:nvSpPr>
        <p:spPr>
          <a:xfrm rot="18900000">
            <a:off x="376399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그룹 6">
            <a:extLst>
              <a:ext uri="{FF2B5EF4-FFF2-40B4-BE49-F238E27FC236}">
                <a16:creationId xmlns:a16="http://schemas.microsoft.com/office/drawing/2014/main" id="{74CFF1EE-893A-4F0E-96CF-E7E37596625B}"/>
              </a:ext>
            </a:extLst>
          </p:cNvPr>
          <p:cNvGrpSpPr/>
          <p:nvPr/>
        </p:nvGrpSpPr>
        <p:grpSpPr>
          <a:xfrm rot="18900000">
            <a:off x="2639008" y="4404401"/>
            <a:ext cx="2922430" cy="868932"/>
            <a:chOff x="2658056" y="4528224"/>
            <a:chExt cx="2922430" cy="8689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C6A767-5CD9-4C2B-9A0E-408EE807DB61}"/>
                </a:ext>
              </a:extLst>
            </p:cNvPr>
            <p:cNvSpPr txBox="1"/>
            <p:nvPr/>
          </p:nvSpPr>
          <p:spPr>
            <a:xfrm>
              <a:off x="2658057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6F64D-10FD-4E44-9FD4-8D44C064C883}"/>
                </a:ext>
              </a:extLst>
            </p:cNvPr>
            <p:cNvSpPr txBox="1"/>
            <p:nvPr/>
          </p:nvSpPr>
          <p:spPr>
            <a:xfrm>
              <a:off x="2658056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9" name="그룹 8">
            <a:extLst>
              <a:ext uri="{FF2B5EF4-FFF2-40B4-BE49-F238E27FC236}">
                <a16:creationId xmlns:a16="http://schemas.microsoft.com/office/drawing/2014/main" id="{D09181F8-3F9A-4E4B-A20C-CEA2D8BDCF6F}"/>
              </a:ext>
            </a:extLst>
          </p:cNvPr>
          <p:cNvGrpSpPr/>
          <p:nvPr/>
        </p:nvGrpSpPr>
        <p:grpSpPr>
          <a:xfrm rot="18900000">
            <a:off x="1257780" y="4404401"/>
            <a:ext cx="2922429" cy="868934"/>
            <a:chOff x="1403331" y="4528222"/>
            <a:chExt cx="2922429" cy="8689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FC787F-4582-4891-AE09-5BBE59F84E52}"/>
                </a:ext>
              </a:extLst>
            </p:cNvPr>
            <p:cNvSpPr txBox="1"/>
            <p:nvPr/>
          </p:nvSpPr>
          <p:spPr>
            <a:xfrm>
              <a:off x="1403331" y="4528222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23A82F-ECDC-458A-BA53-EF264702226E}"/>
                </a:ext>
              </a:extLst>
            </p:cNvPr>
            <p:cNvSpPr txBox="1"/>
            <p:nvPr/>
          </p:nvSpPr>
          <p:spPr>
            <a:xfrm>
              <a:off x="1403333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838BF5-9349-4F30-A4CD-43B4258C9F92}"/>
              </a:ext>
            </a:extLst>
          </p:cNvPr>
          <p:cNvGrpSpPr/>
          <p:nvPr/>
        </p:nvGrpSpPr>
        <p:grpSpPr>
          <a:xfrm>
            <a:off x="7771843" y="3092876"/>
            <a:ext cx="2882659" cy="920864"/>
            <a:chOff x="803640" y="3362835"/>
            <a:chExt cx="2059657" cy="9208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F37F2F-3580-43B1-87C0-763D334A3A34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23926C-6078-480E-A351-8EA9C95868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49C762-5791-4214-9AF2-79F6B1EE6AF3}"/>
              </a:ext>
            </a:extLst>
          </p:cNvPr>
          <p:cNvGrpSpPr/>
          <p:nvPr/>
        </p:nvGrpSpPr>
        <p:grpSpPr>
          <a:xfrm>
            <a:off x="7292562" y="4195782"/>
            <a:ext cx="3361942" cy="920864"/>
            <a:chOff x="803640" y="3362835"/>
            <a:chExt cx="2059657" cy="9208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515814-DFCE-43BB-844B-90C9722EB349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4E276E-C4F6-4EA5-AF3A-E682C45F39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B9A973-C9BD-4867-AC0E-08D491E5D570}"/>
              </a:ext>
            </a:extLst>
          </p:cNvPr>
          <p:cNvGrpSpPr/>
          <p:nvPr/>
        </p:nvGrpSpPr>
        <p:grpSpPr>
          <a:xfrm>
            <a:off x="6190416" y="5298688"/>
            <a:ext cx="4464086" cy="920864"/>
            <a:chOff x="803640" y="3362835"/>
            <a:chExt cx="2059657" cy="9208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118007-E0D6-4925-891C-9E861CA299A6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7F8248-D6E4-4C91-A441-D5F87C4F596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618733D-8FF2-424E-B9EF-DD485444AF2F}"/>
              </a:ext>
            </a:extLst>
          </p:cNvPr>
          <p:cNvSpPr txBox="1"/>
          <p:nvPr/>
        </p:nvSpPr>
        <p:spPr>
          <a:xfrm>
            <a:off x="7325956" y="1316484"/>
            <a:ext cx="3941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3E8D0-3F16-46A7-8A89-83BF1AE9718D}"/>
              </a:ext>
            </a:extLst>
          </p:cNvPr>
          <p:cNvSpPr txBox="1"/>
          <p:nvPr/>
        </p:nvSpPr>
        <p:spPr>
          <a:xfrm rot="18900000">
            <a:off x="2341727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3" name="그룹 7">
            <a:extLst>
              <a:ext uri="{FF2B5EF4-FFF2-40B4-BE49-F238E27FC236}">
                <a16:creationId xmlns:a16="http://schemas.microsoft.com/office/drawing/2014/main" id="{472B17E9-FF73-4154-A237-C2B09546237D}"/>
              </a:ext>
            </a:extLst>
          </p:cNvPr>
          <p:cNvGrpSpPr/>
          <p:nvPr/>
        </p:nvGrpSpPr>
        <p:grpSpPr>
          <a:xfrm rot="18900000">
            <a:off x="-123445" y="4404401"/>
            <a:ext cx="2922431" cy="868932"/>
            <a:chOff x="-104396" y="4528224"/>
            <a:chExt cx="2922431" cy="8689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2DF811C-5E57-4F83-87E9-0D577E7CEC8F}"/>
                </a:ext>
              </a:extLst>
            </p:cNvPr>
            <p:cNvSpPr txBox="1"/>
            <p:nvPr/>
          </p:nvSpPr>
          <p:spPr>
            <a:xfrm>
              <a:off x="-104396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18129C-5484-4E53-99CB-5618EA0305DB}"/>
                </a:ext>
              </a:extLst>
            </p:cNvPr>
            <p:cNvSpPr txBox="1"/>
            <p:nvPr/>
          </p:nvSpPr>
          <p:spPr>
            <a:xfrm>
              <a:off x="-93768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56" name="Block Arc 14">
            <a:extLst>
              <a:ext uri="{FF2B5EF4-FFF2-40B4-BE49-F238E27FC236}">
                <a16:creationId xmlns:a16="http://schemas.microsoft.com/office/drawing/2014/main" id="{7B787DEE-54FC-4403-AB72-813655A4BE4E}"/>
              </a:ext>
            </a:extLst>
          </p:cNvPr>
          <p:cNvSpPr/>
          <p:nvPr/>
        </p:nvSpPr>
        <p:spPr>
          <a:xfrm rot="16200000">
            <a:off x="713013" y="3063588"/>
            <a:ext cx="703364" cy="70382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Parallelogram 15">
            <a:extLst>
              <a:ext uri="{FF2B5EF4-FFF2-40B4-BE49-F238E27FC236}">
                <a16:creationId xmlns:a16="http://schemas.microsoft.com/office/drawing/2014/main" id="{688688C7-8E9C-4635-8CDD-63462AE44225}"/>
              </a:ext>
            </a:extLst>
          </p:cNvPr>
          <p:cNvSpPr/>
          <p:nvPr/>
        </p:nvSpPr>
        <p:spPr>
          <a:xfrm flipH="1">
            <a:off x="10942116" y="3455372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Chord 15">
            <a:extLst>
              <a:ext uri="{FF2B5EF4-FFF2-40B4-BE49-F238E27FC236}">
                <a16:creationId xmlns:a16="http://schemas.microsoft.com/office/drawing/2014/main" id="{7DDB6BD4-100A-4A6C-B523-8598944D974E}"/>
              </a:ext>
            </a:extLst>
          </p:cNvPr>
          <p:cNvSpPr/>
          <p:nvPr/>
        </p:nvSpPr>
        <p:spPr>
          <a:xfrm>
            <a:off x="11043000" y="44125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2A1018F5-94E3-4D6C-9D4D-FFF39CBDB1AB}"/>
              </a:ext>
            </a:extLst>
          </p:cNvPr>
          <p:cNvSpPr/>
          <p:nvPr/>
        </p:nvSpPr>
        <p:spPr>
          <a:xfrm>
            <a:off x="10948892" y="5637366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58">
            <a:extLst>
              <a:ext uri="{FF2B5EF4-FFF2-40B4-BE49-F238E27FC236}">
                <a16:creationId xmlns:a16="http://schemas.microsoft.com/office/drawing/2014/main" id="{D2DF6612-39E8-4E76-B22E-753AC4782F41}"/>
              </a:ext>
            </a:extLst>
          </p:cNvPr>
          <p:cNvSpPr/>
          <p:nvPr/>
        </p:nvSpPr>
        <p:spPr>
          <a:xfrm rot="10800000">
            <a:off x="9595313" y="1770626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60">
            <a:extLst>
              <a:ext uri="{FF2B5EF4-FFF2-40B4-BE49-F238E27FC236}">
                <a16:creationId xmlns:a16="http://schemas.microsoft.com/office/drawing/2014/main" id="{840B5D3B-7E94-4A88-B6CB-1DAD714010C3}"/>
              </a:ext>
            </a:extLst>
          </p:cNvPr>
          <p:cNvSpPr/>
          <p:nvPr/>
        </p:nvSpPr>
        <p:spPr>
          <a:xfrm rot="10800000">
            <a:off x="6308692" y="1770626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61">
            <a:extLst>
              <a:ext uri="{FF2B5EF4-FFF2-40B4-BE49-F238E27FC236}">
                <a16:creationId xmlns:a16="http://schemas.microsoft.com/office/drawing/2014/main" id="{0ABC6FAF-DF16-486B-A309-B84935AB356D}"/>
              </a:ext>
            </a:extLst>
          </p:cNvPr>
          <p:cNvSpPr/>
          <p:nvPr/>
        </p:nvSpPr>
        <p:spPr>
          <a:xfrm rot="10800000">
            <a:off x="7404232" y="1770626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62">
            <a:extLst>
              <a:ext uri="{FF2B5EF4-FFF2-40B4-BE49-F238E27FC236}">
                <a16:creationId xmlns:a16="http://schemas.microsoft.com/office/drawing/2014/main" id="{D6F624E4-2278-4D23-9B84-4F31C7E3EB5E}"/>
              </a:ext>
            </a:extLst>
          </p:cNvPr>
          <p:cNvSpPr/>
          <p:nvPr/>
        </p:nvSpPr>
        <p:spPr>
          <a:xfrm rot="10800000">
            <a:off x="8499772" y="1770626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63">
            <a:extLst>
              <a:ext uri="{FF2B5EF4-FFF2-40B4-BE49-F238E27FC236}">
                <a16:creationId xmlns:a16="http://schemas.microsoft.com/office/drawing/2014/main" id="{5B4979B4-B43E-4B75-91EB-C49B91F86B96}"/>
              </a:ext>
            </a:extLst>
          </p:cNvPr>
          <p:cNvSpPr/>
          <p:nvPr/>
        </p:nvSpPr>
        <p:spPr>
          <a:xfrm rot="10800000">
            <a:off x="10690854" y="1770626"/>
            <a:ext cx="557156" cy="40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2177770-C9BD-4482-842B-2C7407C6C759}"/>
              </a:ext>
            </a:extLst>
          </p:cNvPr>
          <p:cNvGraphicFramePr/>
          <p:nvPr/>
        </p:nvGraphicFramePr>
        <p:xfrm>
          <a:off x="5902412" y="2127795"/>
          <a:ext cx="5754130" cy="3526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B5B2A0E-9FBE-430E-A35F-3FD1B6A400BB}"/>
              </a:ext>
            </a:extLst>
          </p:cNvPr>
          <p:cNvSpPr/>
          <p:nvPr/>
        </p:nvSpPr>
        <p:spPr>
          <a:xfrm>
            <a:off x="7437078" y="3594310"/>
            <a:ext cx="492846" cy="4928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C11FE3-E364-49B7-B7C5-405DA5AC344A}"/>
              </a:ext>
            </a:extLst>
          </p:cNvPr>
          <p:cNvSpPr/>
          <p:nvPr/>
        </p:nvSpPr>
        <p:spPr>
          <a:xfrm>
            <a:off x="8532716" y="3103154"/>
            <a:ext cx="492846" cy="4928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A5DA5A-422D-460D-8E19-F24F98ED4D4E}"/>
              </a:ext>
            </a:extLst>
          </p:cNvPr>
          <p:cNvSpPr/>
          <p:nvPr/>
        </p:nvSpPr>
        <p:spPr>
          <a:xfrm>
            <a:off x="9628354" y="2457914"/>
            <a:ext cx="492846" cy="4928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F52E0-1DC1-4FAB-BA38-489C7AA74420}"/>
              </a:ext>
            </a:extLst>
          </p:cNvPr>
          <p:cNvSpPr/>
          <p:nvPr/>
        </p:nvSpPr>
        <p:spPr>
          <a:xfrm>
            <a:off x="6341440" y="4080062"/>
            <a:ext cx="492846" cy="4928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C586F4-701B-4C50-A5F6-425BEC1687D6}"/>
              </a:ext>
            </a:extLst>
          </p:cNvPr>
          <p:cNvSpPr/>
          <p:nvPr/>
        </p:nvSpPr>
        <p:spPr>
          <a:xfrm>
            <a:off x="6466669" y="5407528"/>
            <a:ext cx="241200" cy="2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07C5B0-76A0-4ECC-9802-B8E3C6A101E1}"/>
              </a:ext>
            </a:extLst>
          </p:cNvPr>
          <p:cNvSpPr/>
          <p:nvPr/>
        </p:nvSpPr>
        <p:spPr>
          <a:xfrm>
            <a:off x="7562210" y="5407528"/>
            <a:ext cx="241200" cy="24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FF4D0A-11A1-48F2-9D03-0A555421640B}"/>
              </a:ext>
            </a:extLst>
          </p:cNvPr>
          <p:cNvSpPr/>
          <p:nvPr/>
        </p:nvSpPr>
        <p:spPr>
          <a:xfrm>
            <a:off x="8657751" y="5407528"/>
            <a:ext cx="241200" cy="241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4CD720-6DFD-4B3A-8A6B-11A7C7A6893C}"/>
              </a:ext>
            </a:extLst>
          </p:cNvPr>
          <p:cNvSpPr/>
          <p:nvPr/>
        </p:nvSpPr>
        <p:spPr>
          <a:xfrm>
            <a:off x="9753292" y="5407528"/>
            <a:ext cx="241200" cy="24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D2180-8B9B-45BE-9A47-B0F7DD36400A}"/>
              </a:ext>
            </a:extLst>
          </p:cNvPr>
          <p:cNvSpPr txBox="1"/>
          <p:nvPr/>
        </p:nvSpPr>
        <p:spPr>
          <a:xfrm>
            <a:off x="6330957" y="4187986"/>
            <a:ext cx="5138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30%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B34A4-7E21-49E1-95B3-7987A88A885F}"/>
              </a:ext>
            </a:extLst>
          </p:cNvPr>
          <p:cNvSpPr txBox="1"/>
          <p:nvPr/>
        </p:nvSpPr>
        <p:spPr>
          <a:xfrm>
            <a:off x="7426595" y="3702236"/>
            <a:ext cx="5138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45%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69128-A1FE-4122-9CB5-E3E62EA04D27}"/>
              </a:ext>
            </a:extLst>
          </p:cNvPr>
          <p:cNvSpPr txBox="1"/>
          <p:nvPr/>
        </p:nvSpPr>
        <p:spPr>
          <a:xfrm>
            <a:off x="8522233" y="3211079"/>
            <a:ext cx="5138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A4BFEE-C6CE-4621-926F-19C899D20280}"/>
              </a:ext>
            </a:extLst>
          </p:cNvPr>
          <p:cNvSpPr txBox="1"/>
          <p:nvPr/>
        </p:nvSpPr>
        <p:spPr>
          <a:xfrm>
            <a:off x="9617871" y="2565839"/>
            <a:ext cx="5138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15E05D-80C7-4ECE-B0FD-8C70DD54297E}"/>
              </a:ext>
            </a:extLst>
          </p:cNvPr>
          <p:cNvSpPr txBox="1"/>
          <p:nvPr/>
        </p:nvSpPr>
        <p:spPr>
          <a:xfrm>
            <a:off x="6194231" y="5842187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9943D-DA0C-484F-9233-810C2A079266}"/>
              </a:ext>
            </a:extLst>
          </p:cNvPr>
          <p:cNvSpPr txBox="1"/>
          <p:nvPr/>
        </p:nvSpPr>
        <p:spPr>
          <a:xfrm>
            <a:off x="7289772" y="5842187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2AE67-0CC1-4229-B34A-A8D2968DF119}"/>
              </a:ext>
            </a:extLst>
          </p:cNvPr>
          <p:cNvSpPr txBox="1"/>
          <p:nvPr/>
        </p:nvSpPr>
        <p:spPr>
          <a:xfrm>
            <a:off x="8385313" y="5842187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CA330F-03D6-4181-842B-BDD5268D9B47}"/>
              </a:ext>
            </a:extLst>
          </p:cNvPr>
          <p:cNvSpPr txBox="1"/>
          <p:nvPr/>
        </p:nvSpPr>
        <p:spPr>
          <a:xfrm>
            <a:off x="9480854" y="5842187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AFCC74-21CE-49DB-A208-411D3FDEC4ED}"/>
              </a:ext>
            </a:extLst>
          </p:cNvPr>
          <p:cNvSpPr/>
          <p:nvPr/>
        </p:nvSpPr>
        <p:spPr>
          <a:xfrm>
            <a:off x="10848832" y="5407528"/>
            <a:ext cx="241200" cy="24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289D38-6FC3-4237-BBC2-E0A9049EEB9C}"/>
              </a:ext>
            </a:extLst>
          </p:cNvPr>
          <p:cNvSpPr/>
          <p:nvPr/>
        </p:nvSpPr>
        <p:spPr>
          <a:xfrm>
            <a:off x="10723992" y="2131854"/>
            <a:ext cx="492846" cy="49284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A15E9-F482-41D8-A14E-1CC9E5201D75}"/>
              </a:ext>
            </a:extLst>
          </p:cNvPr>
          <p:cNvSpPr txBox="1"/>
          <p:nvPr/>
        </p:nvSpPr>
        <p:spPr>
          <a:xfrm>
            <a:off x="10713509" y="2239779"/>
            <a:ext cx="5138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90%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6E2904-0C42-49CB-848C-8446307EB81B}"/>
              </a:ext>
            </a:extLst>
          </p:cNvPr>
          <p:cNvSpPr txBox="1"/>
          <p:nvPr/>
        </p:nvSpPr>
        <p:spPr>
          <a:xfrm>
            <a:off x="10576394" y="5842187"/>
            <a:ext cx="78607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EE78A9-D28E-49B9-BF69-A6368AE24F16}"/>
              </a:ext>
            </a:extLst>
          </p:cNvPr>
          <p:cNvGrpSpPr/>
          <p:nvPr/>
        </p:nvGrpSpPr>
        <p:grpSpPr>
          <a:xfrm>
            <a:off x="940743" y="1808694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DC4768-F1DC-4F28-AEE2-D48867B52179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id="{B9C1E195-191E-4ED1-B625-C2C7CED3824D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그룹 4">
            <a:extLst>
              <a:ext uri="{FF2B5EF4-FFF2-40B4-BE49-F238E27FC236}">
                <a16:creationId xmlns:a16="http://schemas.microsoft.com/office/drawing/2014/main" id="{4D764D55-0027-44D9-A663-1FDA728FE993}"/>
              </a:ext>
            </a:extLst>
          </p:cNvPr>
          <p:cNvGrpSpPr/>
          <p:nvPr/>
        </p:nvGrpSpPr>
        <p:grpSpPr>
          <a:xfrm>
            <a:off x="1201729" y="1756072"/>
            <a:ext cx="4738195" cy="754955"/>
            <a:chOff x="1201728" y="1756072"/>
            <a:chExt cx="4738195" cy="754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C0494F-C051-4684-BD8F-F305A37BEAD5}"/>
                </a:ext>
              </a:extLst>
            </p:cNvPr>
            <p:cNvSpPr txBox="1"/>
            <p:nvPr/>
          </p:nvSpPr>
          <p:spPr>
            <a:xfrm>
              <a:off x="1201728" y="17560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8739042-00DF-4CD5-967D-4DE7F39B45A5}"/>
                </a:ext>
              </a:extLst>
            </p:cNvPr>
            <p:cNvSpPr txBox="1"/>
            <p:nvPr/>
          </p:nvSpPr>
          <p:spPr>
            <a:xfrm>
              <a:off x="1201728" y="20493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5DF983-70A2-48D1-9037-25D9CC570716}"/>
              </a:ext>
            </a:extLst>
          </p:cNvPr>
          <p:cNvGrpSpPr/>
          <p:nvPr/>
        </p:nvGrpSpPr>
        <p:grpSpPr>
          <a:xfrm>
            <a:off x="940743" y="2699069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08F1EC7-7CCA-480F-8C5C-D798893868BC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id="{B71D286C-8E2C-439A-9C66-39820BC04BD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그룹 5">
            <a:extLst>
              <a:ext uri="{FF2B5EF4-FFF2-40B4-BE49-F238E27FC236}">
                <a16:creationId xmlns:a16="http://schemas.microsoft.com/office/drawing/2014/main" id="{5EBC4F73-2C82-4A40-8D70-CFB0B867ED2B}"/>
              </a:ext>
            </a:extLst>
          </p:cNvPr>
          <p:cNvGrpSpPr/>
          <p:nvPr/>
        </p:nvGrpSpPr>
        <p:grpSpPr>
          <a:xfrm>
            <a:off x="1201729" y="2646448"/>
            <a:ext cx="4738195" cy="754955"/>
            <a:chOff x="1201728" y="2646447"/>
            <a:chExt cx="4738195" cy="7549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FBF17C-7FE4-4E4E-8CA3-9AE269D0F052}"/>
                </a:ext>
              </a:extLst>
            </p:cNvPr>
            <p:cNvSpPr txBox="1"/>
            <p:nvPr/>
          </p:nvSpPr>
          <p:spPr>
            <a:xfrm>
              <a:off x="1201728" y="264644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04AB1B-BFD1-4A1D-B78D-7F2BDCE34E4B}"/>
                </a:ext>
              </a:extLst>
            </p:cNvPr>
            <p:cNvSpPr txBox="1"/>
            <p:nvPr/>
          </p:nvSpPr>
          <p:spPr>
            <a:xfrm>
              <a:off x="1201728" y="293973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37B33D-4E4D-48E4-8A7C-F3873A967D7A}"/>
              </a:ext>
            </a:extLst>
          </p:cNvPr>
          <p:cNvGrpSpPr/>
          <p:nvPr/>
        </p:nvGrpSpPr>
        <p:grpSpPr>
          <a:xfrm>
            <a:off x="940743" y="3589444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783933-94DD-4C2E-B1AC-733DD4648E01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id="{39F5CC12-6ADE-4DBD-968B-652597384D0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그룹 6">
            <a:extLst>
              <a:ext uri="{FF2B5EF4-FFF2-40B4-BE49-F238E27FC236}">
                <a16:creationId xmlns:a16="http://schemas.microsoft.com/office/drawing/2014/main" id="{9454F7C6-A29D-42C2-A2F2-1A0CCEC7337C}"/>
              </a:ext>
            </a:extLst>
          </p:cNvPr>
          <p:cNvGrpSpPr/>
          <p:nvPr/>
        </p:nvGrpSpPr>
        <p:grpSpPr>
          <a:xfrm>
            <a:off x="1201729" y="3536822"/>
            <a:ext cx="4738195" cy="754955"/>
            <a:chOff x="1201728" y="3536822"/>
            <a:chExt cx="4738195" cy="7549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577A21-8E1B-43D7-9EEE-24994F529948}"/>
                </a:ext>
              </a:extLst>
            </p:cNvPr>
            <p:cNvSpPr txBox="1"/>
            <p:nvPr/>
          </p:nvSpPr>
          <p:spPr>
            <a:xfrm>
              <a:off x="1201728" y="353682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476372-FC3D-46DB-966B-191C53418B30}"/>
                </a:ext>
              </a:extLst>
            </p:cNvPr>
            <p:cNvSpPr txBox="1"/>
            <p:nvPr/>
          </p:nvSpPr>
          <p:spPr>
            <a:xfrm>
              <a:off x="1201728" y="383011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CFA928-3738-464A-A050-C8598F7BA4EC}"/>
              </a:ext>
            </a:extLst>
          </p:cNvPr>
          <p:cNvGrpSpPr/>
          <p:nvPr/>
        </p:nvGrpSpPr>
        <p:grpSpPr>
          <a:xfrm>
            <a:off x="940743" y="4479819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D6E1119-1E94-4546-B3F0-C37E37DD4863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id="{5C49A325-F204-4113-A3B7-4F93F318F4C1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id="{EB3E135F-6119-422A-92D0-50604AD03A9C}"/>
              </a:ext>
            </a:extLst>
          </p:cNvPr>
          <p:cNvGrpSpPr/>
          <p:nvPr/>
        </p:nvGrpSpPr>
        <p:grpSpPr>
          <a:xfrm>
            <a:off x="1201729" y="4427197"/>
            <a:ext cx="4738195" cy="754955"/>
            <a:chOff x="1201728" y="4427197"/>
            <a:chExt cx="4738195" cy="7549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9B60DA-AC67-42CB-BFF3-E6DB542903AB}"/>
                </a:ext>
              </a:extLst>
            </p:cNvPr>
            <p:cNvSpPr txBox="1"/>
            <p:nvPr/>
          </p:nvSpPr>
          <p:spPr>
            <a:xfrm>
              <a:off x="1201728" y="4427197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8F42D7-EADD-45B2-ABCE-F98B11AC99DF}"/>
                </a:ext>
              </a:extLst>
            </p:cNvPr>
            <p:cNvSpPr txBox="1"/>
            <p:nvPr/>
          </p:nvSpPr>
          <p:spPr>
            <a:xfrm>
              <a:off x="1201728" y="4720487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946998-42E6-43D3-A4DE-A4030231EB75}"/>
              </a:ext>
            </a:extLst>
          </p:cNvPr>
          <p:cNvGrpSpPr/>
          <p:nvPr/>
        </p:nvGrpSpPr>
        <p:grpSpPr>
          <a:xfrm>
            <a:off x="940743" y="5370194"/>
            <a:ext cx="207464" cy="206152"/>
            <a:chOff x="2411760" y="3708613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4E5B4BA-E350-4BB9-BC3C-53032BD8A18A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Chevron 119">
              <a:extLst>
                <a:ext uri="{FF2B5EF4-FFF2-40B4-BE49-F238E27FC236}">
                  <a16:creationId xmlns:a16="http://schemas.microsoft.com/office/drawing/2014/main" id="{A9D142F4-25E0-4BBF-A9C9-1092E7EB72CF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그룹 8">
            <a:extLst>
              <a:ext uri="{FF2B5EF4-FFF2-40B4-BE49-F238E27FC236}">
                <a16:creationId xmlns:a16="http://schemas.microsoft.com/office/drawing/2014/main" id="{9B819441-29D7-4838-AD7B-B844B309EFDF}"/>
              </a:ext>
            </a:extLst>
          </p:cNvPr>
          <p:cNvGrpSpPr/>
          <p:nvPr/>
        </p:nvGrpSpPr>
        <p:grpSpPr>
          <a:xfrm>
            <a:off x="1201729" y="5317572"/>
            <a:ext cx="4738195" cy="754955"/>
            <a:chOff x="1201728" y="5317572"/>
            <a:chExt cx="4738195" cy="75495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6E10C9-04DA-407B-A3D5-F9CAD7CBEE4A}"/>
                </a:ext>
              </a:extLst>
            </p:cNvPr>
            <p:cNvSpPr txBox="1"/>
            <p:nvPr/>
          </p:nvSpPr>
          <p:spPr>
            <a:xfrm>
              <a:off x="1201728" y="5317572"/>
              <a:ext cx="473819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399A56-7581-410B-8145-8B886F94B994}"/>
                </a:ext>
              </a:extLst>
            </p:cNvPr>
            <p:cNvSpPr txBox="1"/>
            <p:nvPr/>
          </p:nvSpPr>
          <p:spPr>
            <a:xfrm>
              <a:off x="1201728" y="5610862"/>
              <a:ext cx="473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4A0D5-C90C-47FF-AE34-0C94AAF3EDDB}"/>
              </a:ext>
            </a:extLst>
          </p:cNvPr>
          <p:cNvSpPr txBox="1"/>
          <p:nvPr/>
        </p:nvSpPr>
        <p:spPr>
          <a:xfrm>
            <a:off x="8365695" y="1732717"/>
            <a:ext cx="3001664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</a:t>
            </a:r>
            <a:endParaRPr lang="en-US" sz="293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E7A70-EA48-4368-8112-8A4B6795EC34}"/>
              </a:ext>
            </a:extLst>
          </p:cNvPr>
          <p:cNvSpPr txBox="1"/>
          <p:nvPr/>
        </p:nvSpPr>
        <p:spPr>
          <a:xfrm>
            <a:off x="6868596" y="624442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1" b="1" dirty="0">
                <a:solidFill>
                  <a:schemeClr val="accent3"/>
                </a:solidFill>
                <a:cs typeface="Arial" pitchFamily="34" charset="0"/>
              </a:rPr>
              <a:t>“</a:t>
            </a:r>
            <a:endParaRPr lang="ko-KR" altLang="en-US" sz="20001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230E1-4EE8-44E4-9239-E0B5F697A20E}"/>
              </a:ext>
            </a:extLst>
          </p:cNvPr>
          <p:cNvSpPr txBox="1"/>
          <p:nvPr/>
        </p:nvSpPr>
        <p:spPr>
          <a:xfrm>
            <a:off x="8365696" y="4359355"/>
            <a:ext cx="276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86AD11-7398-4096-9D98-25B22C42F20E}"/>
              </a:ext>
            </a:extLst>
          </p:cNvPr>
          <p:cNvSpPr txBox="1"/>
          <p:nvPr/>
        </p:nvSpPr>
        <p:spPr>
          <a:xfrm>
            <a:off x="9427977" y="5675596"/>
            <a:ext cx="2764023" cy="4205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bg1"/>
                </a:solidFill>
              </a:rPr>
              <a:t>   Simple Portfolio</a:t>
            </a:r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EC0438-1143-4AF9-A341-861421A1F301}"/>
              </a:ext>
            </a:extLst>
          </p:cNvPr>
          <p:cNvSpPr txBox="1"/>
          <p:nvPr/>
        </p:nvSpPr>
        <p:spPr>
          <a:xfrm>
            <a:off x="9427977" y="6134711"/>
            <a:ext cx="2764023" cy="4205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133" dirty="0">
                <a:solidFill>
                  <a:schemeClr val="bg1"/>
                </a:solidFill>
              </a:rPr>
              <a:t>   Presentation</a:t>
            </a:r>
            <a:endParaRPr lang="ko-KR" altLang="en-US" sz="2133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4" name="사각형: 둥근 위쪽 모서리 34">
            <a:extLst>
              <a:ext uri="{FF2B5EF4-FFF2-40B4-BE49-F238E27FC236}">
                <a16:creationId xmlns:a16="http://schemas.microsoft.com/office/drawing/2014/main" id="{7EB414FE-9C61-4F44-BAC8-B46DF4D3DE4C}"/>
              </a:ext>
            </a:extLst>
          </p:cNvPr>
          <p:cNvSpPr/>
          <p:nvPr/>
        </p:nvSpPr>
        <p:spPr>
          <a:xfrm rot="16200000">
            <a:off x="3467594" y="241415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D4BE351C-C6A3-4679-BB85-1C041CAE0E79}"/>
              </a:ext>
            </a:extLst>
          </p:cNvPr>
          <p:cNvSpPr/>
          <p:nvPr/>
        </p:nvSpPr>
        <p:spPr>
          <a:xfrm>
            <a:off x="6434707" y="2490725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B238F-FAAF-411C-9783-DC9A641E81BA}"/>
              </a:ext>
            </a:extLst>
          </p:cNvPr>
          <p:cNvSpPr/>
          <p:nvPr/>
        </p:nvSpPr>
        <p:spPr>
          <a:xfrm>
            <a:off x="4855173" y="2927150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13">
            <a:extLst>
              <a:ext uri="{FF2B5EF4-FFF2-40B4-BE49-F238E27FC236}">
                <a16:creationId xmlns:a16="http://schemas.microsoft.com/office/drawing/2014/main" id="{AA0578FC-72FE-41C3-87B7-FF78CB40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06" y="3154590"/>
            <a:ext cx="15808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54A453D1-F724-4922-AC5D-201BB198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538" y="3147811"/>
            <a:ext cx="14293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1EB5A88A-97D0-4386-976A-3D6E3305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162" y="3117349"/>
            <a:ext cx="1589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A038CAA-5099-49CE-8DB7-2E8B10F75154}"/>
              </a:ext>
            </a:extLst>
          </p:cNvPr>
          <p:cNvSpPr/>
          <p:nvPr/>
        </p:nvSpPr>
        <p:spPr>
          <a:xfrm>
            <a:off x="3702166" y="2166183"/>
            <a:ext cx="512139" cy="4794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C0DE87-4A54-4881-B95D-3C18A8D0751F}"/>
              </a:ext>
            </a:extLst>
          </p:cNvPr>
          <p:cNvGrpSpPr/>
          <p:nvPr/>
        </p:nvGrpSpPr>
        <p:grpSpPr>
          <a:xfrm>
            <a:off x="5227576" y="2028704"/>
            <a:ext cx="832443" cy="661394"/>
            <a:chOff x="4002843" y="1987306"/>
            <a:chExt cx="832443" cy="661394"/>
          </a:xfrm>
        </p:grpSpPr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268D1EE-3F38-44CA-A294-BDDDF62446A6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6D5450-40E2-487C-83E4-7179253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Rounded Rectangle 12">
            <a:extLst>
              <a:ext uri="{FF2B5EF4-FFF2-40B4-BE49-F238E27FC236}">
                <a16:creationId xmlns:a16="http://schemas.microsoft.com/office/drawing/2014/main" id="{4DDED426-4F1D-42D8-8124-35A2BD5E34F7}"/>
              </a:ext>
            </a:extLst>
          </p:cNvPr>
          <p:cNvSpPr>
            <a:spLocks noChangeAspect="1"/>
          </p:cNvSpPr>
          <p:nvPr/>
        </p:nvSpPr>
        <p:spPr>
          <a:xfrm>
            <a:off x="6913749" y="2007703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2EEEBF-5D7E-41DA-B2B3-7818D3F4EC9E}"/>
              </a:ext>
            </a:extLst>
          </p:cNvPr>
          <p:cNvGrpSpPr/>
          <p:nvPr/>
        </p:nvGrpSpPr>
        <p:grpSpPr>
          <a:xfrm>
            <a:off x="1990706" y="4371838"/>
            <a:ext cx="2895241" cy="1015663"/>
            <a:chOff x="1985513" y="4307149"/>
            <a:chExt cx="2355163" cy="1015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526F09-F985-462A-8656-48F3AA06F85F}"/>
                </a:ext>
              </a:extLst>
            </p:cNvPr>
            <p:cNvSpPr txBox="1"/>
            <p:nvPr/>
          </p:nvSpPr>
          <p:spPr>
            <a:xfrm>
              <a:off x="1994039" y="461707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056F8-EEAB-484A-817A-BB741AA856D3}"/>
                </a:ext>
              </a:extLst>
            </p:cNvPr>
            <p:cNvSpPr txBox="1"/>
            <p:nvPr/>
          </p:nvSpPr>
          <p:spPr>
            <a:xfrm>
              <a:off x="1985513" y="4307149"/>
              <a:ext cx="18088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1.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niệm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chế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3EB7-FC79-4550-BB0E-099B5B0FE2BB}"/>
              </a:ext>
            </a:extLst>
          </p:cNvPr>
          <p:cNvGrpSpPr/>
          <p:nvPr/>
        </p:nvGrpSpPr>
        <p:grpSpPr>
          <a:xfrm>
            <a:off x="4520079" y="5361012"/>
            <a:ext cx="2909422" cy="513480"/>
            <a:chOff x="1992424" y="4774350"/>
            <a:chExt cx="2579111" cy="40011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E3761-B2A3-471D-92F6-82D9EA2915BC}"/>
                </a:ext>
              </a:extLst>
            </p:cNvPr>
            <p:cNvSpPr txBox="1"/>
            <p:nvPr/>
          </p:nvSpPr>
          <p:spPr>
            <a:xfrm>
              <a:off x="2224898" y="477435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B62C24-521D-4126-851C-3AA5DFE3301F}"/>
                </a:ext>
              </a:extLst>
            </p:cNvPr>
            <p:cNvSpPr txBox="1"/>
            <p:nvPr/>
          </p:nvSpPr>
          <p:spPr>
            <a:xfrm>
              <a:off x="1992424" y="4774350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2.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52F87E-3D96-48B7-9936-F81748554CC9}"/>
              </a:ext>
            </a:extLst>
          </p:cNvPr>
          <p:cNvGrpSpPr/>
          <p:nvPr/>
        </p:nvGrpSpPr>
        <p:grpSpPr>
          <a:xfrm>
            <a:off x="6421506" y="4511030"/>
            <a:ext cx="2826948" cy="400110"/>
            <a:chOff x="1985513" y="4307149"/>
            <a:chExt cx="2564740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8409F6-F0F1-4F0C-A259-18B05B7DA8A5}"/>
                </a:ext>
              </a:extLst>
            </p:cNvPr>
            <p:cNvSpPr txBox="1"/>
            <p:nvPr/>
          </p:nvSpPr>
          <p:spPr>
            <a:xfrm>
              <a:off x="2203616" y="4322538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Giải</a:t>
              </a:r>
              <a:r>
                <a:rPr lang="en-US" dirty="0"/>
                <a:t> </a:t>
              </a:r>
              <a:r>
                <a:rPr lang="en-US" dirty="0" err="1"/>
                <a:t>quyết</a:t>
              </a:r>
              <a:r>
                <a:rPr lang="en-US" dirty="0"/>
                <a:t> </a:t>
              </a:r>
              <a:r>
                <a:rPr lang="en-US" dirty="0" err="1"/>
                <a:t>vấn</a:t>
              </a:r>
              <a:r>
                <a:rPr lang="en-US" dirty="0"/>
                <a:t> </a:t>
              </a:r>
              <a:r>
                <a:rPr lang="en-US" dirty="0" err="1"/>
                <a:t>đề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8ED820-D3F7-4154-8E1D-54400B5ABBA6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3.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B46CD1-C256-4148-A16D-EF2FE3BEE0B2}"/>
              </a:ext>
            </a:extLst>
          </p:cNvPr>
          <p:cNvGrpSpPr/>
          <p:nvPr/>
        </p:nvGrpSpPr>
        <p:grpSpPr>
          <a:xfrm>
            <a:off x="969527" y="2824430"/>
            <a:ext cx="1152128" cy="1918185"/>
            <a:chOff x="756338" y="2636912"/>
            <a:chExt cx="1152128" cy="19181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1B642-9BDB-43D2-AA93-4BF87EDFD191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5AD3994-F757-40DB-B9B9-BE4627696B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8" name="Rounded Rectangle 49">
                <a:extLst>
                  <a:ext uri="{FF2B5EF4-FFF2-40B4-BE49-F238E27FC236}">
                    <a16:creationId xmlns:a16="http://schemas.microsoft.com/office/drawing/2014/main" id="{4796EAA5-E92F-449E-8206-BCA1CFFEBB20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E8FD69B-31A9-42CC-9243-D28676ACF1D7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" name="Right Triangle 3">
                <a:extLst>
                  <a:ext uri="{FF2B5EF4-FFF2-40B4-BE49-F238E27FC236}">
                    <a16:creationId xmlns:a16="http://schemas.microsoft.com/office/drawing/2014/main" id="{F7E1110C-6573-4E7C-A517-E776F070B00F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74961A4-BBA1-4EA6-930C-20ECDD64A183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B43A95-6B54-47C6-910C-3E73DAA17272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ight Arrow 9">
            <a:extLst>
              <a:ext uri="{FF2B5EF4-FFF2-40B4-BE49-F238E27FC236}">
                <a16:creationId xmlns:a16="http://schemas.microsoft.com/office/drawing/2014/main" id="{FF6A58C5-AD4F-4B05-A010-E54B163C75FC}"/>
              </a:ext>
            </a:extLst>
          </p:cNvPr>
          <p:cNvSpPr/>
          <p:nvPr/>
        </p:nvSpPr>
        <p:spPr>
          <a:xfrm>
            <a:off x="2426026" y="3605665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97C28-0313-4B33-88AE-9F74DE7033F7}"/>
              </a:ext>
            </a:extLst>
          </p:cNvPr>
          <p:cNvGrpSpPr/>
          <p:nvPr/>
        </p:nvGrpSpPr>
        <p:grpSpPr>
          <a:xfrm>
            <a:off x="662848" y="4828427"/>
            <a:ext cx="1765489" cy="869905"/>
            <a:chOff x="5921827" y="2468986"/>
            <a:chExt cx="1765489" cy="8699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96C950-06CB-4B10-B150-A9666D1EC0F4}"/>
                </a:ext>
              </a:extLst>
            </p:cNvPr>
            <p:cNvSpPr txBox="1"/>
            <p:nvPr/>
          </p:nvSpPr>
          <p:spPr>
            <a:xfrm>
              <a:off x="5926360" y="2738727"/>
              <a:ext cx="176095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B4889-2585-4196-A802-1282F5315028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A302F-B6E9-4BDC-A7CE-CF2C7A4BB106}"/>
              </a:ext>
            </a:extLst>
          </p:cNvPr>
          <p:cNvGrpSpPr/>
          <p:nvPr/>
        </p:nvGrpSpPr>
        <p:grpSpPr>
          <a:xfrm>
            <a:off x="7049472" y="1883408"/>
            <a:ext cx="2665472" cy="700628"/>
            <a:chOff x="5921826" y="2468986"/>
            <a:chExt cx="2665472" cy="7006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3CED32-72F2-4D3B-93AC-FCF030EBB71A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B4CE24-F31E-40BE-8275-8B1277A5ED9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F9644DE-7230-4A45-8B70-008711590051}"/>
              </a:ext>
            </a:extLst>
          </p:cNvPr>
          <p:cNvSpPr/>
          <p:nvPr/>
        </p:nvSpPr>
        <p:spPr>
          <a:xfrm>
            <a:off x="6389366" y="1966690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7768DF-3E32-4393-BB02-1AFE1E66F635}"/>
              </a:ext>
            </a:extLst>
          </p:cNvPr>
          <p:cNvSpPr/>
          <p:nvPr/>
        </p:nvSpPr>
        <p:spPr>
          <a:xfrm>
            <a:off x="6389366" y="5064956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929111-35B4-4B16-860C-77126B8882BA}"/>
              </a:ext>
            </a:extLst>
          </p:cNvPr>
          <p:cNvSpPr/>
          <p:nvPr/>
        </p:nvSpPr>
        <p:spPr>
          <a:xfrm>
            <a:off x="8198046" y="3504528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E4950C-B924-42D3-BBEA-BA880E85F1E3}"/>
              </a:ext>
            </a:extLst>
          </p:cNvPr>
          <p:cNvSpPr/>
          <p:nvPr/>
        </p:nvSpPr>
        <p:spPr>
          <a:xfrm>
            <a:off x="3808360" y="2393860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EFC810-429C-490B-B873-F1D45D861150}"/>
              </a:ext>
            </a:extLst>
          </p:cNvPr>
          <p:cNvSpPr/>
          <p:nvPr/>
        </p:nvSpPr>
        <p:spPr>
          <a:xfrm>
            <a:off x="3808360" y="463506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2CA7B2-411F-41A3-B839-08B7E90AC4EC}"/>
              </a:ext>
            </a:extLst>
          </p:cNvPr>
          <p:cNvGrpSpPr/>
          <p:nvPr/>
        </p:nvGrpSpPr>
        <p:grpSpPr>
          <a:xfrm>
            <a:off x="7049472" y="4981674"/>
            <a:ext cx="2665472" cy="700628"/>
            <a:chOff x="5921826" y="2468986"/>
            <a:chExt cx="2665472" cy="7006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DA049F-91ED-4177-ABFD-B9D1FDEEBD17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B2CEE9-00A6-4B47-9C67-D7FD4834E645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D5806E-5C58-4923-80CB-F4C8D6F2FB90}"/>
              </a:ext>
            </a:extLst>
          </p:cNvPr>
          <p:cNvGrpSpPr/>
          <p:nvPr/>
        </p:nvGrpSpPr>
        <p:grpSpPr>
          <a:xfrm>
            <a:off x="8817833" y="3251970"/>
            <a:ext cx="2660939" cy="1039183"/>
            <a:chOff x="5921826" y="2468986"/>
            <a:chExt cx="1468390" cy="103918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59D1F-0448-4249-BCC5-3A96CD9B6BE9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6E3C6-8F90-4E72-9BDE-0B19FF7905D4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1EC15A-4221-459A-BA45-9E8207B6839C}"/>
              </a:ext>
            </a:extLst>
          </p:cNvPr>
          <p:cNvGrpSpPr/>
          <p:nvPr/>
        </p:nvGrpSpPr>
        <p:grpSpPr>
          <a:xfrm>
            <a:off x="3000810" y="1560866"/>
            <a:ext cx="2732521" cy="700628"/>
            <a:chOff x="5921826" y="2468986"/>
            <a:chExt cx="2665472" cy="7006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0282F-86C6-42F5-B88D-63A5762AF3EC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4D8A46-2FE8-47BF-977B-4F7F288E774D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8F7336-F85E-42D3-99C3-334FBE0A0E0C}"/>
              </a:ext>
            </a:extLst>
          </p:cNvPr>
          <p:cNvGrpSpPr/>
          <p:nvPr/>
        </p:nvGrpSpPr>
        <p:grpSpPr>
          <a:xfrm>
            <a:off x="3000810" y="5276707"/>
            <a:ext cx="2732521" cy="700628"/>
            <a:chOff x="5921826" y="2468986"/>
            <a:chExt cx="2665472" cy="7006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8E29FB-C3CE-44A8-8C3D-8D5A6E700860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FD4251-2793-4167-9EFB-60BEEA6903EC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23F41066-5B71-47C7-BD3C-FCC34EE8FECC}"/>
              </a:ext>
            </a:extLst>
          </p:cNvPr>
          <p:cNvGrpSpPr/>
          <p:nvPr/>
        </p:nvGrpSpPr>
        <p:grpSpPr>
          <a:xfrm>
            <a:off x="2426026" y="2703026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9F87E90D-13CF-4435-BEB6-76966F9F477A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D22F887A-B436-4B2C-9D23-314C47DEBF09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1F7B6BA6-0080-4997-A621-B1E477404479}"/>
              </a:ext>
            </a:extLst>
          </p:cNvPr>
          <p:cNvGrpSpPr/>
          <p:nvPr/>
        </p:nvGrpSpPr>
        <p:grpSpPr>
          <a:xfrm>
            <a:off x="2426026" y="246484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ECF80527-BEDB-476F-8462-3C3207E0CFA7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8F85EF74-7B05-4BD2-8603-8DBE19E02EA2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A29D8E2D-36EC-4FCD-BBE0-8F7E022FDB69}"/>
              </a:ext>
            </a:extLst>
          </p:cNvPr>
          <p:cNvGrpSpPr/>
          <p:nvPr/>
        </p:nvGrpSpPr>
        <p:grpSpPr>
          <a:xfrm flipV="1">
            <a:off x="2434244" y="3958580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3F3B8804-5BF5-4659-8F2F-090C28D3482F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3D7A34ED-D31B-4937-8EC0-99078EAAFFC3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DFA60B1C-B6C3-464B-9C5A-665A4672FDA6}"/>
              </a:ext>
            </a:extLst>
          </p:cNvPr>
          <p:cNvGrpSpPr/>
          <p:nvPr/>
        </p:nvGrpSpPr>
        <p:grpSpPr>
          <a:xfrm flipV="1">
            <a:off x="2426026" y="424933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54304ACC-B5E3-4A07-A03A-C29C66D8DBBE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A5833923-8012-460C-90F5-8B6557B0E8E4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7" name="Rectangle 36">
            <a:extLst>
              <a:ext uri="{FF2B5EF4-FFF2-40B4-BE49-F238E27FC236}">
                <a16:creationId xmlns:a16="http://schemas.microsoft.com/office/drawing/2014/main" id="{D6A7F8A3-BC66-45C7-92C3-F1FA202B5D13}"/>
              </a:ext>
            </a:extLst>
          </p:cNvPr>
          <p:cNvSpPr/>
          <p:nvPr/>
        </p:nvSpPr>
        <p:spPr>
          <a:xfrm>
            <a:off x="6503367" y="2105855"/>
            <a:ext cx="320544" cy="25571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0A13EB97-D984-4C19-8FE7-02BD18956AD0}"/>
              </a:ext>
            </a:extLst>
          </p:cNvPr>
          <p:cNvSpPr/>
          <p:nvPr/>
        </p:nvSpPr>
        <p:spPr>
          <a:xfrm>
            <a:off x="3894820" y="2546812"/>
            <a:ext cx="336557" cy="22119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8B1510E9-5949-49A2-8F75-593318CCB348}"/>
              </a:ext>
            </a:extLst>
          </p:cNvPr>
          <p:cNvSpPr>
            <a:spLocks noChangeAspect="1"/>
          </p:cNvSpPr>
          <p:nvPr/>
        </p:nvSpPr>
        <p:spPr>
          <a:xfrm>
            <a:off x="8317062" y="361311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Rounded Rectangle 27">
            <a:extLst>
              <a:ext uri="{FF2B5EF4-FFF2-40B4-BE49-F238E27FC236}">
                <a16:creationId xmlns:a16="http://schemas.microsoft.com/office/drawing/2014/main" id="{74D21CC4-AD3C-4D86-9CD5-7D91E1B0E7C6}"/>
              </a:ext>
            </a:extLst>
          </p:cNvPr>
          <p:cNvSpPr/>
          <p:nvPr/>
        </p:nvSpPr>
        <p:spPr>
          <a:xfrm>
            <a:off x="3928030" y="4792325"/>
            <a:ext cx="303347" cy="2223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Rounded Rectangle 7">
            <a:extLst>
              <a:ext uri="{FF2B5EF4-FFF2-40B4-BE49-F238E27FC236}">
                <a16:creationId xmlns:a16="http://schemas.microsoft.com/office/drawing/2014/main" id="{484EC73B-E07A-4DF1-BC28-FCEE001F0F29}"/>
              </a:ext>
            </a:extLst>
          </p:cNvPr>
          <p:cNvSpPr/>
          <p:nvPr/>
        </p:nvSpPr>
        <p:spPr>
          <a:xfrm>
            <a:off x="6537951" y="5175464"/>
            <a:ext cx="308409" cy="26615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5">
            <a:extLst>
              <a:ext uri="{FF2B5EF4-FFF2-40B4-BE49-F238E27FC236}">
                <a16:creationId xmlns:a16="http://schemas.microsoft.com/office/drawing/2014/main" id="{AC56CD5B-CD99-4E98-827C-92F6E6831E88}"/>
              </a:ext>
            </a:extLst>
          </p:cNvPr>
          <p:cNvGrpSpPr/>
          <p:nvPr/>
        </p:nvGrpSpPr>
        <p:grpSpPr>
          <a:xfrm>
            <a:off x="1107451" y="1190376"/>
            <a:ext cx="2150739" cy="3600964"/>
            <a:chOff x="4240535" y="-395288"/>
            <a:chExt cx="4165278" cy="6973889"/>
          </a:xfrm>
          <a:solidFill>
            <a:schemeClr val="accent3"/>
          </a:solidFill>
        </p:grpSpPr>
        <p:grpSp>
          <p:nvGrpSpPr>
            <p:cNvPr id="4" name="Group 10">
              <a:extLst>
                <a:ext uri="{FF2B5EF4-FFF2-40B4-BE49-F238E27FC236}">
                  <a16:creationId xmlns:a16="http://schemas.microsoft.com/office/drawing/2014/main" id="{43DB0412-F03C-4CF7-B780-D6E08998DCD9}"/>
                </a:ext>
              </a:extLst>
            </p:cNvPr>
            <p:cNvGrpSpPr/>
            <p:nvPr/>
          </p:nvGrpSpPr>
          <p:grpSpPr>
            <a:xfrm>
              <a:off x="5026025" y="-395288"/>
              <a:ext cx="3379788" cy="6973889"/>
              <a:chOff x="5026025" y="-395288"/>
              <a:chExt cx="3379788" cy="6973889"/>
            </a:xfrm>
            <a:grpFill/>
          </p:grpSpPr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58016EC1-8208-4255-B56F-DAC2A3F8AB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26025" y="1058863"/>
                <a:ext cx="3379788" cy="5519738"/>
              </a:xfrm>
              <a:custGeom>
                <a:avLst/>
                <a:gdLst>
                  <a:gd name="T0" fmla="*/ 1889 w 2129"/>
                  <a:gd name="T1" fmla="*/ 2718 h 3477"/>
                  <a:gd name="T2" fmla="*/ 1111 w 2129"/>
                  <a:gd name="T3" fmla="*/ 2037 h 3477"/>
                  <a:gd name="T4" fmla="*/ 815 w 2129"/>
                  <a:gd name="T5" fmla="*/ 1726 h 3477"/>
                  <a:gd name="T6" fmla="*/ 1067 w 2129"/>
                  <a:gd name="T7" fmla="*/ 1457 h 3477"/>
                  <a:gd name="T8" fmla="*/ 504 w 2129"/>
                  <a:gd name="T9" fmla="*/ 1478 h 3477"/>
                  <a:gd name="T10" fmla="*/ 485 w 2129"/>
                  <a:gd name="T11" fmla="*/ 1768 h 3477"/>
                  <a:gd name="T12" fmla="*/ 227 w 2129"/>
                  <a:gd name="T13" fmla="*/ 1688 h 3477"/>
                  <a:gd name="T14" fmla="*/ 47 w 2129"/>
                  <a:gd name="T15" fmla="*/ 1708 h 3477"/>
                  <a:gd name="T16" fmla="*/ 155 w 2129"/>
                  <a:gd name="T17" fmla="*/ 1464 h 3477"/>
                  <a:gd name="T18" fmla="*/ 393 w 2129"/>
                  <a:gd name="T19" fmla="*/ 1148 h 3477"/>
                  <a:gd name="T20" fmla="*/ 500 w 2129"/>
                  <a:gd name="T21" fmla="*/ 1084 h 3477"/>
                  <a:gd name="T22" fmla="*/ 364 w 2129"/>
                  <a:gd name="T23" fmla="*/ 1189 h 3477"/>
                  <a:gd name="T24" fmla="*/ 667 w 2129"/>
                  <a:gd name="T25" fmla="*/ 978 h 3477"/>
                  <a:gd name="T26" fmla="*/ 467 w 2129"/>
                  <a:gd name="T27" fmla="*/ 844 h 3477"/>
                  <a:gd name="T28" fmla="*/ 160 w 2129"/>
                  <a:gd name="T29" fmla="*/ 691 h 3477"/>
                  <a:gd name="T30" fmla="*/ 575 w 2129"/>
                  <a:gd name="T31" fmla="*/ 633 h 3477"/>
                  <a:gd name="T32" fmla="*/ 180 w 2129"/>
                  <a:gd name="T33" fmla="*/ 637 h 3477"/>
                  <a:gd name="T34" fmla="*/ 145 w 2129"/>
                  <a:gd name="T35" fmla="*/ 448 h 3477"/>
                  <a:gd name="T36" fmla="*/ 367 w 2129"/>
                  <a:gd name="T37" fmla="*/ 284 h 3477"/>
                  <a:gd name="T38" fmla="*/ 227 w 2129"/>
                  <a:gd name="T39" fmla="*/ 268 h 3477"/>
                  <a:gd name="T40" fmla="*/ 1096 w 2129"/>
                  <a:gd name="T41" fmla="*/ 80 h 3477"/>
                  <a:gd name="T42" fmla="*/ 893 w 2129"/>
                  <a:gd name="T43" fmla="*/ 326 h 3477"/>
                  <a:gd name="T44" fmla="*/ 913 w 2129"/>
                  <a:gd name="T45" fmla="*/ 438 h 3477"/>
                  <a:gd name="T46" fmla="*/ 1353 w 2129"/>
                  <a:gd name="T47" fmla="*/ 424 h 3477"/>
                  <a:gd name="T48" fmla="*/ 1235 w 2129"/>
                  <a:gd name="T49" fmla="*/ 768 h 3477"/>
                  <a:gd name="T50" fmla="*/ 1164 w 2129"/>
                  <a:gd name="T51" fmla="*/ 931 h 3477"/>
                  <a:gd name="T52" fmla="*/ 1224 w 2129"/>
                  <a:gd name="T53" fmla="*/ 1062 h 3477"/>
                  <a:gd name="T54" fmla="*/ 1427 w 2129"/>
                  <a:gd name="T55" fmla="*/ 1360 h 3477"/>
                  <a:gd name="T56" fmla="*/ 1713 w 2129"/>
                  <a:gd name="T57" fmla="*/ 1780 h 3477"/>
                  <a:gd name="T58" fmla="*/ 1747 w 2129"/>
                  <a:gd name="T59" fmla="*/ 1968 h 3477"/>
                  <a:gd name="T60" fmla="*/ 1976 w 2129"/>
                  <a:gd name="T61" fmla="*/ 2180 h 3477"/>
                  <a:gd name="T62" fmla="*/ 2013 w 2129"/>
                  <a:gd name="T63" fmla="*/ 2531 h 3477"/>
                  <a:gd name="T64" fmla="*/ 1858 w 2129"/>
                  <a:gd name="T65" fmla="*/ 2686 h 3477"/>
                  <a:gd name="T66" fmla="*/ 1969 w 2129"/>
                  <a:gd name="T67" fmla="*/ 2857 h 3477"/>
                  <a:gd name="T68" fmla="*/ 1560 w 2129"/>
                  <a:gd name="T69" fmla="*/ 2944 h 3477"/>
                  <a:gd name="T70" fmla="*/ 1413 w 2129"/>
                  <a:gd name="T71" fmla="*/ 2960 h 3477"/>
                  <a:gd name="T72" fmla="*/ 1056 w 2129"/>
                  <a:gd name="T73" fmla="*/ 2973 h 3477"/>
                  <a:gd name="T74" fmla="*/ 836 w 2129"/>
                  <a:gd name="T75" fmla="*/ 3071 h 3477"/>
                  <a:gd name="T76" fmla="*/ 573 w 2129"/>
                  <a:gd name="T77" fmla="*/ 3162 h 3477"/>
                  <a:gd name="T78" fmla="*/ 704 w 2129"/>
                  <a:gd name="T79" fmla="*/ 2997 h 3477"/>
                  <a:gd name="T80" fmla="*/ 1075 w 2129"/>
                  <a:gd name="T81" fmla="*/ 2788 h 3477"/>
                  <a:gd name="T82" fmla="*/ 871 w 2129"/>
                  <a:gd name="T83" fmla="*/ 2677 h 3477"/>
                  <a:gd name="T84" fmla="*/ 662 w 2129"/>
                  <a:gd name="T85" fmla="*/ 2635 h 3477"/>
                  <a:gd name="T86" fmla="*/ 867 w 2129"/>
                  <a:gd name="T87" fmla="*/ 2324 h 3477"/>
                  <a:gd name="T88" fmla="*/ 880 w 2129"/>
                  <a:gd name="T89" fmla="*/ 2057 h 3477"/>
                  <a:gd name="T90" fmla="*/ 1085 w 2129"/>
                  <a:gd name="T91" fmla="*/ 2018 h 3477"/>
                  <a:gd name="T92" fmla="*/ 1033 w 2129"/>
                  <a:gd name="T93" fmla="*/ 1744 h 3477"/>
                  <a:gd name="T94" fmla="*/ 920 w 2129"/>
                  <a:gd name="T95" fmla="*/ 1524 h 3477"/>
                  <a:gd name="T96" fmla="*/ 704 w 2129"/>
                  <a:gd name="T97" fmla="*/ 1504 h 3477"/>
                  <a:gd name="T98" fmla="*/ 680 w 2129"/>
                  <a:gd name="T99" fmla="*/ 1397 h 3477"/>
                  <a:gd name="T100" fmla="*/ 704 w 2129"/>
                  <a:gd name="T101" fmla="*/ 1037 h 3477"/>
                  <a:gd name="T102" fmla="*/ 596 w 2129"/>
                  <a:gd name="T103" fmla="*/ 1162 h 3477"/>
                  <a:gd name="T104" fmla="*/ 531 w 2129"/>
                  <a:gd name="T105" fmla="*/ 1138 h 3477"/>
                  <a:gd name="T106" fmla="*/ 587 w 2129"/>
                  <a:gd name="T107" fmla="*/ 888 h 3477"/>
                  <a:gd name="T108" fmla="*/ 433 w 2129"/>
                  <a:gd name="T109" fmla="*/ 958 h 3477"/>
                  <a:gd name="T110" fmla="*/ 447 w 2129"/>
                  <a:gd name="T111" fmla="*/ 808 h 3477"/>
                  <a:gd name="T112" fmla="*/ 513 w 2129"/>
                  <a:gd name="T113" fmla="*/ 668 h 3477"/>
                  <a:gd name="T114" fmla="*/ 436 w 2129"/>
                  <a:gd name="T115" fmla="*/ 620 h 3477"/>
                  <a:gd name="T116" fmla="*/ 327 w 2129"/>
                  <a:gd name="T117" fmla="*/ 460 h 3477"/>
                  <a:gd name="T118" fmla="*/ 520 w 2129"/>
                  <a:gd name="T119" fmla="*/ 568 h 3477"/>
                  <a:gd name="T120" fmla="*/ 520 w 2129"/>
                  <a:gd name="T121" fmla="*/ 389 h 3477"/>
                  <a:gd name="T122" fmla="*/ 587 w 2129"/>
                  <a:gd name="T123" fmla="*/ 237 h 3477"/>
                  <a:gd name="T124" fmla="*/ 649 w 2129"/>
                  <a:gd name="T125" fmla="*/ 73 h 3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29" h="3477">
                    <a:moveTo>
                      <a:pt x="1264" y="3444"/>
                    </a:moveTo>
                    <a:lnTo>
                      <a:pt x="1316" y="3448"/>
                    </a:lnTo>
                    <a:lnTo>
                      <a:pt x="1316" y="3477"/>
                    </a:lnTo>
                    <a:lnTo>
                      <a:pt x="1267" y="3473"/>
                    </a:lnTo>
                    <a:lnTo>
                      <a:pt x="1264" y="3444"/>
                    </a:lnTo>
                    <a:close/>
                    <a:moveTo>
                      <a:pt x="1207" y="3364"/>
                    </a:moveTo>
                    <a:lnTo>
                      <a:pt x="1207" y="3393"/>
                    </a:lnTo>
                    <a:lnTo>
                      <a:pt x="1180" y="3393"/>
                    </a:lnTo>
                    <a:lnTo>
                      <a:pt x="1180" y="3377"/>
                    </a:lnTo>
                    <a:lnTo>
                      <a:pt x="1185" y="3373"/>
                    </a:lnTo>
                    <a:lnTo>
                      <a:pt x="1189" y="3371"/>
                    </a:lnTo>
                    <a:lnTo>
                      <a:pt x="1193" y="3369"/>
                    </a:lnTo>
                    <a:lnTo>
                      <a:pt x="1196" y="3368"/>
                    </a:lnTo>
                    <a:lnTo>
                      <a:pt x="1202" y="3366"/>
                    </a:lnTo>
                    <a:lnTo>
                      <a:pt x="1207" y="3364"/>
                    </a:lnTo>
                    <a:close/>
                    <a:moveTo>
                      <a:pt x="1460" y="2944"/>
                    </a:moveTo>
                    <a:lnTo>
                      <a:pt x="1493" y="2944"/>
                    </a:lnTo>
                    <a:lnTo>
                      <a:pt x="1496" y="2949"/>
                    </a:lnTo>
                    <a:lnTo>
                      <a:pt x="1500" y="2951"/>
                    </a:lnTo>
                    <a:lnTo>
                      <a:pt x="1504" y="2953"/>
                    </a:lnTo>
                    <a:lnTo>
                      <a:pt x="1507" y="2955"/>
                    </a:lnTo>
                    <a:lnTo>
                      <a:pt x="1511" y="2958"/>
                    </a:lnTo>
                    <a:lnTo>
                      <a:pt x="1513" y="2962"/>
                    </a:lnTo>
                    <a:lnTo>
                      <a:pt x="1516" y="2968"/>
                    </a:lnTo>
                    <a:lnTo>
                      <a:pt x="1520" y="2968"/>
                    </a:lnTo>
                    <a:lnTo>
                      <a:pt x="1520" y="2980"/>
                    </a:lnTo>
                    <a:lnTo>
                      <a:pt x="1513" y="2982"/>
                    </a:lnTo>
                    <a:lnTo>
                      <a:pt x="1507" y="2984"/>
                    </a:lnTo>
                    <a:lnTo>
                      <a:pt x="1504" y="2986"/>
                    </a:lnTo>
                    <a:lnTo>
                      <a:pt x="1502" y="2989"/>
                    </a:lnTo>
                    <a:lnTo>
                      <a:pt x="1500" y="2997"/>
                    </a:lnTo>
                    <a:lnTo>
                      <a:pt x="1500" y="3004"/>
                    </a:lnTo>
                    <a:lnTo>
                      <a:pt x="1460" y="3008"/>
                    </a:lnTo>
                    <a:lnTo>
                      <a:pt x="1451" y="2998"/>
                    </a:lnTo>
                    <a:lnTo>
                      <a:pt x="1440" y="2991"/>
                    </a:lnTo>
                    <a:lnTo>
                      <a:pt x="1431" y="2984"/>
                    </a:lnTo>
                    <a:lnTo>
                      <a:pt x="1424" y="2973"/>
                    </a:lnTo>
                    <a:lnTo>
                      <a:pt x="1420" y="2973"/>
                    </a:lnTo>
                    <a:lnTo>
                      <a:pt x="1420" y="2960"/>
                    </a:lnTo>
                    <a:lnTo>
                      <a:pt x="1442" y="2955"/>
                    </a:lnTo>
                    <a:lnTo>
                      <a:pt x="1460" y="2948"/>
                    </a:lnTo>
                    <a:lnTo>
                      <a:pt x="1460" y="2944"/>
                    </a:lnTo>
                    <a:close/>
                    <a:moveTo>
                      <a:pt x="1889" y="2718"/>
                    </a:moveTo>
                    <a:lnTo>
                      <a:pt x="1885" y="2718"/>
                    </a:lnTo>
                    <a:lnTo>
                      <a:pt x="1882" y="2718"/>
                    </a:lnTo>
                    <a:lnTo>
                      <a:pt x="1876" y="2720"/>
                    </a:lnTo>
                    <a:lnTo>
                      <a:pt x="1876" y="2728"/>
                    </a:lnTo>
                    <a:lnTo>
                      <a:pt x="1904" y="2728"/>
                    </a:lnTo>
                    <a:lnTo>
                      <a:pt x="1904" y="2720"/>
                    </a:lnTo>
                    <a:lnTo>
                      <a:pt x="1898" y="2720"/>
                    </a:lnTo>
                    <a:lnTo>
                      <a:pt x="1893" y="2718"/>
                    </a:lnTo>
                    <a:lnTo>
                      <a:pt x="1891" y="2718"/>
                    </a:lnTo>
                    <a:lnTo>
                      <a:pt x="1889" y="2718"/>
                    </a:lnTo>
                    <a:close/>
                    <a:moveTo>
                      <a:pt x="680" y="2624"/>
                    </a:moveTo>
                    <a:lnTo>
                      <a:pt x="682" y="2626"/>
                    </a:lnTo>
                    <a:lnTo>
                      <a:pt x="682" y="2626"/>
                    </a:lnTo>
                    <a:lnTo>
                      <a:pt x="682" y="2628"/>
                    </a:lnTo>
                    <a:lnTo>
                      <a:pt x="684" y="2628"/>
                    </a:lnTo>
                    <a:lnTo>
                      <a:pt x="685" y="2628"/>
                    </a:lnTo>
                    <a:lnTo>
                      <a:pt x="687" y="2628"/>
                    </a:lnTo>
                    <a:lnTo>
                      <a:pt x="687" y="2626"/>
                    </a:lnTo>
                    <a:lnTo>
                      <a:pt x="685" y="2626"/>
                    </a:lnTo>
                    <a:lnTo>
                      <a:pt x="685" y="2626"/>
                    </a:lnTo>
                    <a:lnTo>
                      <a:pt x="685" y="2626"/>
                    </a:lnTo>
                    <a:lnTo>
                      <a:pt x="684" y="2626"/>
                    </a:lnTo>
                    <a:lnTo>
                      <a:pt x="680" y="2624"/>
                    </a:lnTo>
                    <a:close/>
                    <a:moveTo>
                      <a:pt x="1904" y="2613"/>
                    </a:moveTo>
                    <a:lnTo>
                      <a:pt x="1905" y="2617"/>
                    </a:lnTo>
                    <a:lnTo>
                      <a:pt x="1909" y="2620"/>
                    </a:lnTo>
                    <a:lnTo>
                      <a:pt x="1913" y="2624"/>
                    </a:lnTo>
                    <a:lnTo>
                      <a:pt x="1915" y="2620"/>
                    </a:lnTo>
                    <a:lnTo>
                      <a:pt x="1918" y="2618"/>
                    </a:lnTo>
                    <a:lnTo>
                      <a:pt x="1922" y="2617"/>
                    </a:lnTo>
                    <a:lnTo>
                      <a:pt x="1927" y="2617"/>
                    </a:lnTo>
                    <a:lnTo>
                      <a:pt x="1927" y="2613"/>
                    </a:lnTo>
                    <a:lnTo>
                      <a:pt x="1904" y="2613"/>
                    </a:lnTo>
                    <a:close/>
                    <a:moveTo>
                      <a:pt x="1124" y="2053"/>
                    </a:moveTo>
                    <a:lnTo>
                      <a:pt x="1127" y="2057"/>
                    </a:lnTo>
                    <a:lnTo>
                      <a:pt x="1131" y="2060"/>
                    </a:lnTo>
                    <a:lnTo>
                      <a:pt x="1135" y="2062"/>
                    </a:lnTo>
                    <a:lnTo>
                      <a:pt x="1138" y="2062"/>
                    </a:lnTo>
                    <a:lnTo>
                      <a:pt x="1144" y="2060"/>
                    </a:lnTo>
                    <a:lnTo>
                      <a:pt x="1147" y="2057"/>
                    </a:lnTo>
                    <a:lnTo>
                      <a:pt x="1124" y="2053"/>
                    </a:lnTo>
                    <a:close/>
                    <a:moveTo>
                      <a:pt x="1107" y="2031"/>
                    </a:moveTo>
                    <a:lnTo>
                      <a:pt x="1111" y="2037"/>
                    </a:lnTo>
                    <a:lnTo>
                      <a:pt x="1115" y="2038"/>
                    </a:lnTo>
                    <a:lnTo>
                      <a:pt x="1115" y="2040"/>
                    </a:lnTo>
                    <a:lnTo>
                      <a:pt x="1116" y="2040"/>
                    </a:lnTo>
                    <a:lnTo>
                      <a:pt x="1116" y="2040"/>
                    </a:lnTo>
                    <a:lnTo>
                      <a:pt x="1116" y="2038"/>
                    </a:lnTo>
                    <a:lnTo>
                      <a:pt x="1115" y="2037"/>
                    </a:lnTo>
                    <a:lnTo>
                      <a:pt x="1113" y="2035"/>
                    </a:lnTo>
                    <a:lnTo>
                      <a:pt x="1109" y="2033"/>
                    </a:lnTo>
                    <a:lnTo>
                      <a:pt x="1107" y="2031"/>
                    </a:lnTo>
                    <a:close/>
                    <a:moveTo>
                      <a:pt x="1624" y="1911"/>
                    </a:moveTo>
                    <a:lnTo>
                      <a:pt x="1627" y="1917"/>
                    </a:lnTo>
                    <a:lnTo>
                      <a:pt x="1629" y="1918"/>
                    </a:lnTo>
                    <a:lnTo>
                      <a:pt x="1633" y="1920"/>
                    </a:lnTo>
                    <a:lnTo>
                      <a:pt x="1636" y="1924"/>
                    </a:lnTo>
                    <a:lnTo>
                      <a:pt x="1638" y="1922"/>
                    </a:lnTo>
                    <a:lnTo>
                      <a:pt x="1642" y="1920"/>
                    </a:lnTo>
                    <a:lnTo>
                      <a:pt x="1644" y="1917"/>
                    </a:lnTo>
                    <a:lnTo>
                      <a:pt x="1644" y="1917"/>
                    </a:lnTo>
                    <a:lnTo>
                      <a:pt x="1660" y="1917"/>
                    </a:lnTo>
                    <a:lnTo>
                      <a:pt x="1660" y="1911"/>
                    </a:lnTo>
                    <a:lnTo>
                      <a:pt x="1624" y="1911"/>
                    </a:lnTo>
                    <a:close/>
                    <a:moveTo>
                      <a:pt x="1664" y="1908"/>
                    </a:moveTo>
                    <a:lnTo>
                      <a:pt x="1664" y="1911"/>
                    </a:lnTo>
                    <a:lnTo>
                      <a:pt x="1687" y="1911"/>
                    </a:lnTo>
                    <a:lnTo>
                      <a:pt x="1687" y="1908"/>
                    </a:lnTo>
                    <a:lnTo>
                      <a:pt x="1664" y="1908"/>
                    </a:lnTo>
                    <a:close/>
                    <a:moveTo>
                      <a:pt x="793" y="1657"/>
                    </a:moveTo>
                    <a:lnTo>
                      <a:pt x="807" y="1657"/>
                    </a:lnTo>
                    <a:lnTo>
                      <a:pt x="809" y="1658"/>
                    </a:lnTo>
                    <a:lnTo>
                      <a:pt x="811" y="1658"/>
                    </a:lnTo>
                    <a:lnTo>
                      <a:pt x="811" y="1658"/>
                    </a:lnTo>
                    <a:lnTo>
                      <a:pt x="811" y="1658"/>
                    </a:lnTo>
                    <a:lnTo>
                      <a:pt x="813" y="1658"/>
                    </a:lnTo>
                    <a:lnTo>
                      <a:pt x="816" y="1660"/>
                    </a:lnTo>
                    <a:lnTo>
                      <a:pt x="816" y="1677"/>
                    </a:lnTo>
                    <a:lnTo>
                      <a:pt x="820" y="1688"/>
                    </a:lnTo>
                    <a:lnTo>
                      <a:pt x="822" y="1698"/>
                    </a:lnTo>
                    <a:lnTo>
                      <a:pt x="824" y="1713"/>
                    </a:lnTo>
                    <a:lnTo>
                      <a:pt x="820" y="1717"/>
                    </a:lnTo>
                    <a:lnTo>
                      <a:pt x="816" y="1718"/>
                    </a:lnTo>
                    <a:lnTo>
                      <a:pt x="815" y="1722"/>
                    </a:lnTo>
                    <a:lnTo>
                      <a:pt x="815" y="1724"/>
                    </a:lnTo>
                    <a:lnTo>
                      <a:pt x="815" y="1726"/>
                    </a:lnTo>
                    <a:lnTo>
                      <a:pt x="815" y="1729"/>
                    </a:lnTo>
                    <a:lnTo>
                      <a:pt x="815" y="1733"/>
                    </a:lnTo>
                    <a:lnTo>
                      <a:pt x="815" y="1737"/>
                    </a:lnTo>
                    <a:lnTo>
                      <a:pt x="813" y="1740"/>
                    </a:lnTo>
                    <a:lnTo>
                      <a:pt x="807" y="1740"/>
                    </a:lnTo>
                    <a:lnTo>
                      <a:pt x="784" y="1768"/>
                    </a:lnTo>
                    <a:lnTo>
                      <a:pt x="776" y="1768"/>
                    </a:lnTo>
                    <a:lnTo>
                      <a:pt x="760" y="1788"/>
                    </a:lnTo>
                    <a:lnTo>
                      <a:pt x="740" y="1788"/>
                    </a:lnTo>
                    <a:lnTo>
                      <a:pt x="740" y="1784"/>
                    </a:lnTo>
                    <a:lnTo>
                      <a:pt x="727" y="1784"/>
                    </a:lnTo>
                    <a:lnTo>
                      <a:pt x="727" y="1780"/>
                    </a:lnTo>
                    <a:lnTo>
                      <a:pt x="724" y="1780"/>
                    </a:lnTo>
                    <a:lnTo>
                      <a:pt x="724" y="1764"/>
                    </a:lnTo>
                    <a:lnTo>
                      <a:pt x="727" y="1764"/>
                    </a:lnTo>
                    <a:lnTo>
                      <a:pt x="727" y="1737"/>
                    </a:lnTo>
                    <a:lnTo>
                      <a:pt x="756" y="1717"/>
                    </a:lnTo>
                    <a:lnTo>
                      <a:pt x="756" y="1708"/>
                    </a:lnTo>
                    <a:lnTo>
                      <a:pt x="764" y="1704"/>
                    </a:lnTo>
                    <a:lnTo>
                      <a:pt x="764" y="1697"/>
                    </a:lnTo>
                    <a:lnTo>
                      <a:pt x="767" y="1697"/>
                    </a:lnTo>
                    <a:lnTo>
                      <a:pt x="767" y="1688"/>
                    </a:lnTo>
                    <a:lnTo>
                      <a:pt x="793" y="1657"/>
                    </a:lnTo>
                    <a:close/>
                    <a:moveTo>
                      <a:pt x="533" y="1604"/>
                    </a:moveTo>
                    <a:lnTo>
                      <a:pt x="533" y="1624"/>
                    </a:lnTo>
                    <a:lnTo>
                      <a:pt x="538" y="1635"/>
                    </a:lnTo>
                    <a:lnTo>
                      <a:pt x="540" y="1646"/>
                    </a:lnTo>
                    <a:lnTo>
                      <a:pt x="538" y="1660"/>
                    </a:lnTo>
                    <a:lnTo>
                      <a:pt x="536" y="1671"/>
                    </a:lnTo>
                    <a:lnTo>
                      <a:pt x="556" y="1671"/>
                    </a:lnTo>
                    <a:lnTo>
                      <a:pt x="555" y="1669"/>
                    </a:lnTo>
                    <a:lnTo>
                      <a:pt x="553" y="1666"/>
                    </a:lnTo>
                    <a:lnTo>
                      <a:pt x="551" y="1662"/>
                    </a:lnTo>
                    <a:lnTo>
                      <a:pt x="551" y="1657"/>
                    </a:lnTo>
                    <a:lnTo>
                      <a:pt x="553" y="1653"/>
                    </a:lnTo>
                    <a:lnTo>
                      <a:pt x="560" y="1648"/>
                    </a:lnTo>
                    <a:lnTo>
                      <a:pt x="562" y="1637"/>
                    </a:lnTo>
                    <a:lnTo>
                      <a:pt x="558" y="1626"/>
                    </a:lnTo>
                    <a:lnTo>
                      <a:pt x="556" y="1617"/>
                    </a:lnTo>
                    <a:lnTo>
                      <a:pt x="533" y="1604"/>
                    </a:lnTo>
                    <a:close/>
                    <a:moveTo>
                      <a:pt x="1080" y="1453"/>
                    </a:moveTo>
                    <a:lnTo>
                      <a:pt x="1080" y="1457"/>
                    </a:lnTo>
                    <a:lnTo>
                      <a:pt x="1067" y="1457"/>
                    </a:lnTo>
                    <a:lnTo>
                      <a:pt x="1067" y="1460"/>
                    </a:lnTo>
                    <a:lnTo>
                      <a:pt x="1064" y="1460"/>
                    </a:lnTo>
                    <a:lnTo>
                      <a:pt x="1065" y="1462"/>
                    </a:lnTo>
                    <a:lnTo>
                      <a:pt x="1065" y="1462"/>
                    </a:lnTo>
                    <a:lnTo>
                      <a:pt x="1067" y="1462"/>
                    </a:lnTo>
                    <a:lnTo>
                      <a:pt x="1067" y="1462"/>
                    </a:lnTo>
                    <a:lnTo>
                      <a:pt x="1069" y="1464"/>
                    </a:lnTo>
                    <a:lnTo>
                      <a:pt x="1073" y="1464"/>
                    </a:lnTo>
                    <a:lnTo>
                      <a:pt x="1073" y="1468"/>
                    </a:lnTo>
                    <a:lnTo>
                      <a:pt x="1084" y="1464"/>
                    </a:lnTo>
                    <a:lnTo>
                      <a:pt x="1084" y="1453"/>
                    </a:lnTo>
                    <a:lnTo>
                      <a:pt x="1080" y="1453"/>
                    </a:lnTo>
                    <a:close/>
                    <a:moveTo>
                      <a:pt x="664" y="1453"/>
                    </a:moveTo>
                    <a:lnTo>
                      <a:pt x="667" y="1468"/>
                    </a:lnTo>
                    <a:lnTo>
                      <a:pt x="673" y="1468"/>
                    </a:lnTo>
                    <a:lnTo>
                      <a:pt x="671" y="1462"/>
                    </a:lnTo>
                    <a:lnTo>
                      <a:pt x="669" y="1458"/>
                    </a:lnTo>
                    <a:lnTo>
                      <a:pt x="667" y="1455"/>
                    </a:lnTo>
                    <a:lnTo>
                      <a:pt x="664" y="1453"/>
                    </a:lnTo>
                    <a:close/>
                    <a:moveTo>
                      <a:pt x="356" y="1344"/>
                    </a:moveTo>
                    <a:lnTo>
                      <a:pt x="367" y="1344"/>
                    </a:lnTo>
                    <a:lnTo>
                      <a:pt x="382" y="1348"/>
                    </a:lnTo>
                    <a:lnTo>
                      <a:pt x="398" y="1353"/>
                    </a:lnTo>
                    <a:lnTo>
                      <a:pt x="407" y="1357"/>
                    </a:lnTo>
                    <a:lnTo>
                      <a:pt x="407" y="1360"/>
                    </a:lnTo>
                    <a:lnTo>
                      <a:pt x="418" y="1360"/>
                    </a:lnTo>
                    <a:lnTo>
                      <a:pt x="429" y="1355"/>
                    </a:lnTo>
                    <a:lnTo>
                      <a:pt x="440" y="1353"/>
                    </a:lnTo>
                    <a:lnTo>
                      <a:pt x="447" y="1362"/>
                    </a:lnTo>
                    <a:lnTo>
                      <a:pt x="453" y="1369"/>
                    </a:lnTo>
                    <a:lnTo>
                      <a:pt x="456" y="1377"/>
                    </a:lnTo>
                    <a:lnTo>
                      <a:pt x="458" y="1388"/>
                    </a:lnTo>
                    <a:lnTo>
                      <a:pt x="460" y="1404"/>
                    </a:lnTo>
                    <a:lnTo>
                      <a:pt x="456" y="1404"/>
                    </a:lnTo>
                    <a:lnTo>
                      <a:pt x="456" y="1417"/>
                    </a:lnTo>
                    <a:lnTo>
                      <a:pt x="467" y="1417"/>
                    </a:lnTo>
                    <a:lnTo>
                      <a:pt x="471" y="1431"/>
                    </a:lnTo>
                    <a:lnTo>
                      <a:pt x="473" y="1448"/>
                    </a:lnTo>
                    <a:lnTo>
                      <a:pt x="496" y="1464"/>
                    </a:lnTo>
                    <a:lnTo>
                      <a:pt x="496" y="1471"/>
                    </a:lnTo>
                    <a:lnTo>
                      <a:pt x="500" y="1471"/>
                    </a:lnTo>
                    <a:lnTo>
                      <a:pt x="502" y="1475"/>
                    </a:lnTo>
                    <a:lnTo>
                      <a:pt x="504" y="1478"/>
                    </a:lnTo>
                    <a:lnTo>
                      <a:pt x="505" y="1480"/>
                    </a:lnTo>
                    <a:lnTo>
                      <a:pt x="507" y="1484"/>
                    </a:lnTo>
                    <a:lnTo>
                      <a:pt x="507" y="1508"/>
                    </a:lnTo>
                    <a:lnTo>
                      <a:pt x="516" y="1511"/>
                    </a:lnTo>
                    <a:lnTo>
                      <a:pt x="522" y="1515"/>
                    </a:lnTo>
                    <a:lnTo>
                      <a:pt x="527" y="1520"/>
                    </a:lnTo>
                    <a:lnTo>
                      <a:pt x="531" y="1528"/>
                    </a:lnTo>
                    <a:lnTo>
                      <a:pt x="533" y="1537"/>
                    </a:lnTo>
                    <a:lnTo>
                      <a:pt x="500" y="1551"/>
                    </a:lnTo>
                    <a:lnTo>
                      <a:pt x="496" y="1560"/>
                    </a:lnTo>
                    <a:lnTo>
                      <a:pt x="493" y="1560"/>
                    </a:lnTo>
                    <a:lnTo>
                      <a:pt x="493" y="1568"/>
                    </a:lnTo>
                    <a:lnTo>
                      <a:pt x="487" y="1568"/>
                    </a:lnTo>
                    <a:lnTo>
                      <a:pt x="487" y="1577"/>
                    </a:lnTo>
                    <a:lnTo>
                      <a:pt x="493" y="1577"/>
                    </a:lnTo>
                    <a:lnTo>
                      <a:pt x="502" y="1566"/>
                    </a:lnTo>
                    <a:lnTo>
                      <a:pt x="518" y="1560"/>
                    </a:lnTo>
                    <a:lnTo>
                      <a:pt x="536" y="1557"/>
                    </a:lnTo>
                    <a:lnTo>
                      <a:pt x="556" y="1557"/>
                    </a:lnTo>
                    <a:lnTo>
                      <a:pt x="565" y="1578"/>
                    </a:lnTo>
                    <a:lnTo>
                      <a:pt x="575" y="1602"/>
                    </a:lnTo>
                    <a:lnTo>
                      <a:pt x="582" y="1628"/>
                    </a:lnTo>
                    <a:lnTo>
                      <a:pt x="582" y="1653"/>
                    </a:lnTo>
                    <a:lnTo>
                      <a:pt x="576" y="1680"/>
                    </a:lnTo>
                    <a:lnTo>
                      <a:pt x="564" y="1684"/>
                    </a:lnTo>
                    <a:lnTo>
                      <a:pt x="564" y="1704"/>
                    </a:lnTo>
                    <a:lnTo>
                      <a:pt x="540" y="1724"/>
                    </a:lnTo>
                    <a:lnTo>
                      <a:pt x="524" y="1724"/>
                    </a:lnTo>
                    <a:lnTo>
                      <a:pt x="524" y="1720"/>
                    </a:lnTo>
                    <a:lnTo>
                      <a:pt x="522" y="1720"/>
                    </a:lnTo>
                    <a:lnTo>
                      <a:pt x="520" y="1720"/>
                    </a:lnTo>
                    <a:lnTo>
                      <a:pt x="516" y="1722"/>
                    </a:lnTo>
                    <a:lnTo>
                      <a:pt x="513" y="1724"/>
                    </a:lnTo>
                    <a:lnTo>
                      <a:pt x="509" y="1724"/>
                    </a:lnTo>
                    <a:lnTo>
                      <a:pt x="505" y="1724"/>
                    </a:lnTo>
                    <a:lnTo>
                      <a:pt x="502" y="1724"/>
                    </a:lnTo>
                    <a:lnTo>
                      <a:pt x="500" y="1722"/>
                    </a:lnTo>
                    <a:lnTo>
                      <a:pt x="500" y="1720"/>
                    </a:lnTo>
                    <a:lnTo>
                      <a:pt x="496" y="1720"/>
                    </a:lnTo>
                    <a:lnTo>
                      <a:pt x="496" y="1728"/>
                    </a:lnTo>
                    <a:lnTo>
                      <a:pt x="489" y="1740"/>
                    </a:lnTo>
                    <a:lnTo>
                      <a:pt x="487" y="1753"/>
                    </a:lnTo>
                    <a:lnTo>
                      <a:pt x="485" y="1768"/>
                    </a:lnTo>
                    <a:lnTo>
                      <a:pt x="480" y="1780"/>
                    </a:lnTo>
                    <a:lnTo>
                      <a:pt x="467" y="1793"/>
                    </a:lnTo>
                    <a:lnTo>
                      <a:pt x="467" y="1797"/>
                    </a:lnTo>
                    <a:lnTo>
                      <a:pt x="440" y="1800"/>
                    </a:lnTo>
                    <a:lnTo>
                      <a:pt x="440" y="1788"/>
                    </a:lnTo>
                    <a:lnTo>
                      <a:pt x="436" y="1788"/>
                    </a:lnTo>
                    <a:lnTo>
                      <a:pt x="424" y="1780"/>
                    </a:lnTo>
                    <a:lnTo>
                      <a:pt x="409" y="1775"/>
                    </a:lnTo>
                    <a:lnTo>
                      <a:pt x="393" y="1773"/>
                    </a:lnTo>
                    <a:lnTo>
                      <a:pt x="389" y="1778"/>
                    </a:lnTo>
                    <a:lnTo>
                      <a:pt x="387" y="1784"/>
                    </a:lnTo>
                    <a:lnTo>
                      <a:pt x="382" y="1788"/>
                    </a:lnTo>
                    <a:lnTo>
                      <a:pt x="376" y="1791"/>
                    </a:lnTo>
                    <a:lnTo>
                      <a:pt x="367" y="1793"/>
                    </a:lnTo>
                    <a:lnTo>
                      <a:pt x="367" y="1788"/>
                    </a:lnTo>
                    <a:lnTo>
                      <a:pt x="320" y="1797"/>
                    </a:lnTo>
                    <a:lnTo>
                      <a:pt x="324" y="1748"/>
                    </a:lnTo>
                    <a:lnTo>
                      <a:pt x="316" y="1744"/>
                    </a:lnTo>
                    <a:lnTo>
                      <a:pt x="316" y="1740"/>
                    </a:lnTo>
                    <a:lnTo>
                      <a:pt x="313" y="1742"/>
                    </a:lnTo>
                    <a:lnTo>
                      <a:pt x="309" y="1744"/>
                    </a:lnTo>
                    <a:lnTo>
                      <a:pt x="305" y="1744"/>
                    </a:lnTo>
                    <a:lnTo>
                      <a:pt x="300" y="1746"/>
                    </a:lnTo>
                    <a:lnTo>
                      <a:pt x="296" y="1744"/>
                    </a:lnTo>
                    <a:lnTo>
                      <a:pt x="296" y="1740"/>
                    </a:lnTo>
                    <a:lnTo>
                      <a:pt x="293" y="1740"/>
                    </a:lnTo>
                    <a:lnTo>
                      <a:pt x="287" y="1720"/>
                    </a:lnTo>
                    <a:lnTo>
                      <a:pt x="284" y="1720"/>
                    </a:lnTo>
                    <a:lnTo>
                      <a:pt x="284" y="1713"/>
                    </a:lnTo>
                    <a:lnTo>
                      <a:pt x="280" y="1713"/>
                    </a:lnTo>
                    <a:lnTo>
                      <a:pt x="280" y="1700"/>
                    </a:lnTo>
                    <a:lnTo>
                      <a:pt x="276" y="1700"/>
                    </a:lnTo>
                    <a:lnTo>
                      <a:pt x="276" y="1691"/>
                    </a:lnTo>
                    <a:lnTo>
                      <a:pt x="273" y="1691"/>
                    </a:lnTo>
                    <a:lnTo>
                      <a:pt x="267" y="1682"/>
                    </a:lnTo>
                    <a:lnTo>
                      <a:pt x="260" y="1673"/>
                    </a:lnTo>
                    <a:lnTo>
                      <a:pt x="253" y="1668"/>
                    </a:lnTo>
                    <a:lnTo>
                      <a:pt x="240" y="1664"/>
                    </a:lnTo>
                    <a:lnTo>
                      <a:pt x="236" y="1669"/>
                    </a:lnTo>
                    <a:lnTo>
                      <a:pt x="235" y="1673"/>
                    </a:lnTo>
                    <a:lnTo>
                      <a:pt x="233" y="1677"/>
                    </a:lnTo>
                    <a:lnTo>
                      <a:pt x="229" y="1682"/>
                    </a:lnTo>
                    <a:lnTo>
                      <a:pt x="227" y="1688"/>
                    </a:lnTo>
                    <a:lnTo>
                      <a:pt x="216" y="1688"/>
                    </a:lnTo>
                    <a:lnTo>
                      <a:pt x="216" y="1691"/>
                    </a:lnTo>
                    <a:lnTo>
                      <a:pt x="213" y="1691"/>
                    </a:lnTo>
                    <a:lnTo>
                      <a:pt x="213" y="1704"/>
                    </a:lnTo>
                    <a:lnTo>
                      <a:pt x="218" y="1711"/>
                    </a:lnTo>
                    <a:lnTo>
                      <a:pt x="220" y="1722"/>
                    </a:lnTo>
                    <a:lnTo>
                      <a:pt x="220" y="1737"/>
                    </a:lnTo>
                    <a:lnTo>
                      <a:pt x="204" y="1737"/>
                    </a:lnTo>
                    <a:lnTo>
                      <a:pt x="202" y="1740"/>
                    </a:lnTo>
                    <a:lnTo>
                      <a:pt x="200" y="1746"/>
                    </a:lnTo>
                    <a:lnTo>
                      <a:pt x="198" y="1749"/>
                    </a:lnTo>
                    <a:lnTo>
                      <a:pt x="196" y="1757"/>
                    </a:lnTo>
                    <a:lnTo>
                      <a:pt x="195" y="1757"/>
                    </a:lnTo>
                    <a:lnTo>
                      <a:pt x="193" y="1758"/>
                    </a:lnTo>
                    <a:lnTo>
                      <a:pt x="191" y="1762"/>
                    </a:lnTo>
                    <a:lnTo>
                      <a:pt x="189" y="1764"/>
                    </a:lnTo>
                    <a:lnTo>
                      <a:pt x="187" y="1764"/>
                    </a:lnTo>
                    <a:lnTo>
                      <a:pt x="187" y="1766"/>
                    </a:lnTo>
                    <a:lnTo>
                      <a:pt x="185" y="1768"/>
                    </a:lnTo>
                    <a:lnTo>
                      <a:pt x="184" y="1769"/>
                    </a:lnTo>
                    <a:lnTo>
                      <a:pt x="182" y="1769"/>
                    </a:lnTo>
                    <a:lnTo>
                      <a:pt x="180" y="1773"/>
                    </a:lnTo>
                    <a:lnTo>
                      <a:pt x="173" y="1771"/>
                    </a:lnTo>
                    <a:lnTo>
                      <a:pt x="169" y="1771"/>
                    </a:lnTo>
                    <a:lnTo>
                      <a:pt x="165" y="1769"/>
                    </a:lnTo>
                    <a:lnTo>
                      <a:pt x="164" y="1769"/>
                    </a:lnTo>
                    <a:lnTo>
                      <a:pt x="160" y="1766"/>
                    </a:lnTo>
                    <a:lnTo>
                      <a:pt x="156" y="1764"/>
                    </a:lnTo>
                    <a:lnTo>
                      <a:pt x="156" y="1760"/>
                    </a:lnTo>
                    <a:lnTo>
                      <a:pt x="147" y="1762"/>
                    </a:lnTo>
                    <a:lnTo>
                      <a:pt x="135" y="1764"/>
                    </a:lnTo>
                    <a:lnTo>
                      <a:pt x="122" y="1764"/>
                    </a:lnTo>
                    <a:lnTo>
                      <a:pt x="113" y="1760"/>
                    </a:lnTo>
                    <a:lnTo>
                      <a:pt x="107" y="1748"/>
                    </a:lnTo>
                    <a:lnTo>
                      <a:pt x="104" y="1748"/>
                    </a:lnTo>
                    <a:lnTo>
                      <a:pt x="96" y="1737"/>
                    </a:lnTo>
                    <a:lnTo>
                      <a:pt x="85" y="1740"/>
                    </a:lnTo>
                    <a:lnTo>
                      <a:pt x="76" y="1740"/>
                    </a:lnTo>
                    <a:lnTo>
                      <a:pt x="69" y="1738"/>
                    </a:lnTo>
                    <a:lnTo>
                      <a:pt x="64" y="1728"/>
                    </a:lnTo>
                    <a:lnTo>
                      <a:pt x="60" y="1728"/>
                    </a:lnTo>
                    <a:lnTo>
                      <a:pt x="60" y="1708"/>
                    </a:lnTo>
                    <a:lnTo>
                      <a:pt x="47" y="1708"/>
                    </a:lnTo>
                    <a:lnTo>
                      <a:pt x="47" y="1704"/>
                    </a:lnTo>
                    <a:lnTo>
                      <a:pt x="16" y="1668"/>
                    </a:lnTo>
                    <a:lnTo>
                      <a:pt x="4" y="1660"/>
                    </a:lnTo>
                    <a:lnTo>
                      <a:pt x="0" y="1637"/>
                    </a:lnTo>
                    <a:lnTo>
                      <a:pt x="20" y="1624"/>
                    </a:lnTo>
                    <a:lnTo>
                      <a:pt x="20" y="1617"/>
                    </a:lnTo>
                    <a:lnTo>
                      <a:pt x="24" y="1617"/>
                    </a:lnTo>
                    <a:lnTo>
                      <a:pt x="27" y="1608"/>
                    </a:lnTo>
                    <a:lnTo>
                      <a:pt x="53" y="1608"/>
                    </a:lnTo>
                    <a:lnTo>
                      <a:pt x="53" y="1611"/>
                    </a:lnTo>
                    <a:lnTo>
                      <a:pt x="64" y="1611"/>
                    </a:lnTo>
                    <a:lnTo>
                      <a:pt x="67" y="1608"/>
                    </a:lnTo>
                    <a:lnTo>
                      <a:pt x="71" y="1604"/>
                    </a:lnTo>
                    <a:lnTo>
                      <a:pt x="75" y="1602"/>
                    </a:lnTo>
                    <a:lnTo>
                      <a:pt x="78" y="1598"/>
                    </a:lnTo>
                    <a:lnTo>
                      <a:pt x="82" y="1595"/>
                    </a:lnTo>
                    <a:lnTo>
                      <a:pt x="84" y="1588"/>
                    </a:lnTo>
                    <a:lnTo>
                      <a:pt x="87" y="1588"/>
                    </a:lnTo>
                    <a:lnTo>
                      <a:pt x="87" y="1584"/>
                    </a:lnTo>
                    <a:lnTo>
                      <a:pt x="76" y="1582"/>
                    </a:lnTo>
                    <a:lnTo>
                      <a:pt x="67" y="1580"/>
                    </a:lnTo>
                    <a:lnTo>
                      <a:pt x="60" y="1573"/>
                    </a:lnTo>
                    <a:lnTo>
                      <a:pt x="56" y="1564"/>
                    </a:lnTo>
                    <a:lnTo>
                      <a:pt x="53" y="1564"/>
                    </a:lnTo>
                    <a:lnTo>
                      <a:pt x="53" y="1548"/>
                    </a:lnTo>
                    <a:lnTo>
                      <a:pt x="56" y="1546"/>
                    </a:lnTo>
                    <a:lnTo>
                      <a:pt x="60" y="1544"/>
                    </a:lnTo>
                    <a:lnTo>
                      <a:pt x="64" y="1540"/>
                    </a:lnTo>
                    <a:lnTo>
                      <a:pt x="69" y="1538"/>
                    </a:lnTo>
                    <a:lnTo>
                      <a:pt x="73" y="1537"/>
                    </a:lnTo>
                    <a:lnTo>
                      <a:pt x="80" y="1537"/>
                    </a:lnTo>
                    <a:lnTo>
                      <a:pt x="84" y="1544"/>
                    </a:lnTo>
                    <a:lnTo>
                      <a:pt x="98" y="1538"/>
                    </a:lnTo>
                    <a:lnTo>
                      <a:pt x="113" y="1533"/>
                    </a:lnTo>
                    <a:lnTo>
                      <a:pt x="127" y="1531"/>
                    </a:lnTo>
                    <a:lnTo>
                      <a:pt x="129" y="1517"/>
                    </a:lnTo>
                    <a:lnTo>
                      <a:pt x="133" y="1508"/>
                    </a:lnTo>
                    <a:lnTo>
                      <a:pt x="136" y="1500"/>
                    </a:lnTo>
                    <a:lnTo>
                      <a:pt x="144" y="1493"/>
                    </a:lnTo>
                    <a:lnTo>
                      <a:pt x="153" y="1488"/>
                    </a:lnTo>
                    <a:lnTo>
                      <a:pt x="149" y="1477"/>
                    </a:lnTo>
                    <a:lnTo>
                      <a:pt x="149" y="1469"/>
                    </a:lnTo>
                    <a:lnTo>
                      <a:pt x="155" y="1464"/>
                    </a:lnTo>
                    <a:lnTo>
                      <a:pt x="160" y="1457"/>
                    </a:lnTo>
                    <a:lnTo>
                      <a:pt x="156" y="1457"/>
                    </a:lnTo>
                    <a:lnTo>
                      <a:pt x="160" y="1440"/>
                    </a:lnTo>
                    <a:lnTo>
                      <a:pt x="164" y="1424"/>
                    </a:lnTo>
                    <a:lnTo>
                      <a:pt x="167" y="1424"/>
                    </a:lnTo>
                    <a:lnTo>
                      <a:pt x="167" y="1420"/>
                    </a:lnTo>
                    <a:lnTo>
                      <a:pt x="200" y="1420"/>
                    </a:lnTo>
                    <a:lnTo>
                      <a:pt x="211" y="1417"/>
                    </a:lnTo>
                    <a:lnTo>
                      <a:pt x="224" y="1417"/>
                    </a:lnTo>
                    <a:lnTo>
                      <a:pt x="236" y="1420"/>
                    </a:lnTo>
                    <a:lnTo>
                      <a:pt x="242" y="1404"/>
                    </a:lnTo>
                    <a:lnTo>
                      <a:pt x="247" y="1389"/>
                    </a:lnTo>
                    <a:lnTo>
                      <a:pt x="253" y="1373"/>
                    </a:lnTo>
                    <a:lnTo>
                      <a:pt x="304" y="1373"/>
                    </a:lnTo>
                    <a:lnTo>
                      <a:pt x="304" y="1368"/>
                    </a:lnTo>
                    <a:lnTo>
                      <a:pt x="327" y="1360"/>
                    </a:lnTo>
                    <a:lnTo>
                      <a:pt x="327" y="1357"/>
                    </a:lnTo>
                    <a:lnTo>
                      <a:pt x="336" y="1357"/>
                    </a:lnTo>
                    <a:lnTo>
                      <a:pt x="336" y="1353"/>
                    </a:lnTo>
                    <a:lnTo>
                      <a:pt x="344" y="1353"/>
                    </a:lnTo>
                    <a:lnTo>
                      <a:pt x="344" y="1348"/>
                    </a:lnTo>
                    <a:lnTo>
                      <a:pt x="356" y="1348"/>
                    </a:lnTo>
                    <a:lnTo>
                      <a:pt x="356" y="1344"/>
                    </a:lnTo>
                    <a:close/>
                    <a:moveTo>
                      <a:pt x="633" y="1168"/>
                    </a:moveTo>
                    <a:lnTo>
                      <a:pt x="653" y="1208"/>
                    </a:lnTo>
                    <a:lnTo>
                      <a:pt x="656" y="1248"/>
                    </a:lnTo>
                    <a:lnTo>
                      <a:pt x="660" y="1248"/>
                    </a:lnTo>
                    <a:lnTo>
                      <a:pt x="664" y="1277"/>
                    </a:lnTo>
                    <a:lnTo>
                      <a:pt x="645" y="1277"/>
                    </a:lnTo>
                    <a:lnTo>
                      <a:pt x="629" y="1278"/>
                    </a:lnTo>
                    <a:lnTo>
                      <a:pt x="613" y="1277"/>
                    </a:lnTo>
                    <a:lnTo>
                      <a:pt x="607" y="1264"/>
                    </a:lnTo>
                    <a:lnTo>
                      <a:pt x="600" y="1260"/>
                    </a:lnTo>
                    <a:lnTo>
                      <a:pt x="600" y="1248"/>
                    </a:lnTo>
                    <a:lnTo>
                      <a:pt x="596" y="1237"/>
                    </a:lnTo>
                    <a:lnTo>
                      <a:pt x="593" y="1222"/>
                    </a:lnTo>
                    <a:lnTo>
                      <a:pt x="591" y="1206"/>
                    </a:lnTo>
                    <a:lnTo>
                      <a:pt x="595" y="1191"/>
                    </a:lnTo>
                    <a:lnTo>
                      <a:pt x="600" y="1180"/>
                    </a:lnTo>
                    <a:lnTo>
                      <a:pt x="607" y="1173"/>
                    </a:lnTo>
                    <a:lnTo>
                      <a:pt x="618" y="1169"/>
                    </a:lnTo>
                    <a:lnTo>
                      <a:pt x="633" y="1168"/>
                    </a:lnTo>
                    <a:close/>
                    <a:moveTo>
                      <a:pt x="393" y="1148"/>
                    </a:moveTo>
                    <a:lnTo>
                      <a:pt x="387" y="1160"/>
                    </a:lnTo>
                    <a:lnTo>
                      <a:pt x="393" y="1160"/>
                    </a:lnTo>
                    <a:lnTo>
                      <a:pt x="393" y="1157"/>
                    </a:lnTo>
                    <a:lnTo>
                      <a:pt x="393" y="1155"/>
                    </a:lnTo>
                    <a:lnTo>
                      <a:pt x="395" y="1155"/>
                    </a:lnTo>
                    <a:lnTo>
                      <a:pt x="396" y="1155"/>
                    </a:lnTo>
                    <a:lnTo>
                      <a:pt x="396" y="1153"/>
                    </a:lnTo>
                    <a:lnTo>
                      <a:pt x="396" y="1151"/>
                    </a:lnTo>
                    <a:lnTo>
                      <a:pt x="396" y="1148"/>
                    </a:lnTo>
                    <a:lnTo>
                      <a:pt x="393" y="1148"/>
                    </a:lnTo>
                    <a:close/>
                    <a:moveTo>
                      <a:pt x="656" y="1100"/>
                    </a:moveTo>
                    <a:lnTo>
                      <a:pt x="656" y="1104"/>
                    </a:lnTo>
                    <a:lnTo>
                      <a:pt x="660" y="1104"/>
                    </a:lnTo>
                    <a:lnTo>
                      <a:pt x="660" y="1108"/>
                    </a:lnTo>
                    <a:lnTo>
                      <a:pt x="664" y="1108"/>
                    </a:lnTo>
                    <a:lnTo>
                      <a:pt x="664" y="1100"/>
                    </a:lnTo>
                    <a:lnTo>
                      <a:pt x="656" y="1100"/>
                    </a:lnTo>
                    <a:close/>
                    <a:moveTo>
                      <a:pt x="953" y="1044"/>
                    </a:moveTo>
                    <a:lnTo>
                      <a:pt x="964" y="1051"/>
                    </a:lnTo>
                    <a:lnTo>
                      <a:pt x="980" y="1055"/>
                    </a:lnTo>
                    <a:lnTo>
                      <a:pt x="996" y="1057"/>
                    </a:lnTo>
                    <a:lnTo>
                      <a:pt x="996" y="1051"/>
                    </a:lnTo>
                    <a:lnTo>
                      <a:pt x="984" y="1048"/>
                    </a:lnTo>
                    <a:lnTo>
                      <a:pt x="984" y="1044"/>
                    </a:lnTo>
                    <a:lnTo>
                      <a:pt x="953" y="1044"/>
                    </a:lnTo>
                    <a:close/>
                    <a:moveTo>
                      <a:pt x="613" y="1033"/>
                    </a:moveTo>
                    <a:lnTo>
                      <a:pt x="607" y="1044"/>
                    </a:lnTo>
                    <a:lnTo>
                      <a:pt x="613" y="1044"/>
                    </a:lnTo>
                    <a:lnTo>
                      <a:pt x="613" y="1037"/>
                    </a:lnTo>
                    <a:lnTo>
                      <a:pt x="616" y="1037"/>
                    </a:lnTo>
                    <a:lnTo>
                      <a:pt x="616" y="1033"/>
                    </a:lnTo>
                    <a:lnTo>
                      <a:pt x="613" y="1033"/>
                    </a:lnTo>
                    <a:close/>
                    <a:moveTo>
                      <a:pt x="533" y="1008"/>
                    </a:moveTo>
                    <a:lnTo>
                      <a:pt x="533" y="1033"/>
                    </a:lnTo>
                    <a:lnTo>
                      <a:pt x="524" y="1037"/>
                    </a:lnTo>
                    <a:lnTo>
                      <a:pt x="524" y="1044"/>
                    </a:lnTo>
                    <a:lnTo>
                      <a:pt x="516" y="1048"/>
                    </a:lnTo>
                    <a:lnTo>
                      <a:pt x="516" y="1057"/>
                    </a:lnTo>
                    <a:lnTo>
                      <a:pt x="513" y="1057"/>
                    </a:lnTo>
                    <a:lnTo>
                      <a:pt x="507" y="1077"/>
                    </a:lnTo>
                    <a:lnTo>
                      <a:pt x="504" y="1077"/>
                    </a:lnTo>
                    <a:lnTo>
                      <a:pt x="504" y="1084"/>
                    </a:lnTo>
                    <a:lnTo>
                      <a:pt x="500" y="1084"/>
                    </a:lnTo>
                    <a:lnTo>
                      <a:pt x="500" y="1093"/>
                    </a:lnTo>
                    <a:lnTo>
                      <a:pt x="496" y="1093"/>
                    </a:lnTo>
                    <a:lnTo>
                      <a:pt x="496" y="1100"/>
                    </a:lnTo>
                    <a:lnTo>
                      <a:pt x="493" y="1100"/>
                    </a:lnTo>
                    <a:lnTo>
                      <a:pt x="493" y="1108"/>
                    </a:lnTo>
                    <a:lnTo>
                      <a:pt x="485" y="1118"/>
                    </a:lnTo>
                    <a:lnTo>
                      <a:pt x="476" y="1128"/>
                    </a:lnTo>
                    <a:lnTo>
                      <a:pt x="467" y="1137"/>
                    </a:lnTo>
                    <a:lnTo>
                      <a:pt x="464" y="1144"/>
                    </a:lnTo>
                    <a:lnTo>
                      <a:pt x="453" y="1144"/>
                    </a:lnTo>
                    <a:lnTo>
                      <a:pt x="456" y="1162"/>
                    </a:lnTo>
                    <a:lnTo>
                      <a:pt x="458" y="1175"/>
                    </a:lnTo>
                    <a:lnTo>
                      <a:pt x="456" y="1191"/>
                    </a:lnTo>
                    <a:lnTo>
                      <a:pt x="453" y="1195"/>
                    </a:lnTo>
                    <a:lnTo>
                      <a:pt x="451" y="1198"/>
                    </a:lnTo>
                    <a:lnTo>
                      <a:pt x="447" y="1200"/>
                    </a:lnTo>
                    <a:lnTo>
                      <a:pt x="440" y="1200"/>
                    </a:lnTo>
                    <a:lnTo>
                      <a:pt x="436" y="1208"/>
                    </a:lnTo>
                    <a:lnTo>
                      <a:pt x="420" y="1211"/>
                    </a:lnTo>
                    <a:lnTo>
                      <a:pt x="420" y="1217"/>
                    </a:lnTo>
                    <a:lnTo>
                      <a:pt x="416" y="1220"/>
                    </a:lnTo>
                    <a:lnTo>
                      <a:pt x="413" y="1222"/>
                    </a:lnTo>
                    <a:lnTo>
                      <a:pt x="409" y="1224"/>
                    </a:lnTo>
                    <a:lnTo>
                      <a:pt x="405" y="1226"/>
                    </a:lnTo>
                    <a:lnTo>
                      <a:pt x="400" y="1228"/>
                    </a:lnTo>
                    <a:lnTo>
                      <a:pt x="393" y="1228"/>
                    </a:lnTo>
                    <a:lnTo>
                      <a:pt x="391" y="1224"/>
                    </a:lnTo>
                    <a:lnTo>
                      <a:pt x="389" y="1218"/>
                    </a:lnTo>
                    <a:lnTo>
                      <a:pt x="389" y="1211"/>
                    </a:lnTo>
                    <a:lnTo>
                      <a:pt x="387" y="1204"/>
                    </a:lnTo>
                    <a:lnTo>
                      <a:pt x="393" y="1200"/>
                    </a:lnTo>
                    <a:lnTo>
                      <a:pt x="398" y="1197"/>
                    </a:lnTo>
                    <a:lnTo>
                      <a:pt x="400" y="1193"/>
                    </a:lnTo>
                    <a:lnTo>
                      <a:pt x="402" y="1188"/>
                    </a:lnTo>
                    <a:lnTo>
                      <a:pt x="400" y="1184"/>
                    </a:lnTo>
                    <a:lnTo>
                      <a:pt x="396" y="1178"/>
                    </a:lnTo>
                    <a:lnTo>
                      <a:pt x="393" y="1173"/>
                    </a:lnTo>
                    <a:lnTo>
                      <a:pt x="387" y="1168"/>
                    </a:lnTo>
                    <a:lnTo>
                      <a:pt x="384" y="1164"/>
                    </a:lnTo>
                    <a:lnTo>
                      <a:pt x="384" y="1168"/>
                    </a:lnTo>
                    <a:lnTo>
                      <a:pt x="376" y="1175"/>
                    </a:lnTo>
                    <a:lnTo>
                      <a:pt x="371" y="1182"/>
                    </a:lnTo>
                    <a:lnTo>
                      <a:pt x="364" y="1189"/>
                    </a:lnTo>
                    <a:lnTo>
                      <a:pt x="353" y="1191"/>
                    </a:lnTo>
                    <a:lnTo>
                      <a:pt x="356" y="1157"/>
                    </a:lnTo>
                    <a:lnTo>
                      <a:pt x="360" y="1157"/>
                    </a:lnTo>
                    <a:lnTo>
                      <a:pt x="356" y="1131"/>
                    </a:lnTo>
                    <a:lnTo>
                      <a:pt x="364" y="1124"/>
                    </a:lnTo>
                    <a:lnTo>
                      <a:pt x="371" y="1118"/>
                    </a:lnTo>
                    <a:lnTo>
                      <a:pt x="378" y="1111"/>
                    </a:lnTo>
                    <a:lnTo>
                      <a:pt x="393" y="1108"/>
                    </a:lnTo>
                    <a:lnTo>
                      <a:pt x="393" y="1117"/>
                    </a:lnTo>
                    <a:lnTo>
                      <a:pt x="396" y="1117"/>
                    </a:lnTo>
                    <a:lnTo>
                      <a:pt x="396" y="1111"/>
                    </a:lnTo>
                    <a:lnTo>
                      <a:pt x="404" y="1106"/>
                    </a:lnTo>
                    <a:lnTo>
                      <a:pt x="407" y="1100"/>
                    </a:lnTo>
                    <a:lnTo>
                      <a:pt x="413" y="1095"/>
                    </a:lnTo>
                    <a:lnTo>
                      <a:pt x="420" y="1089"/>
                    </a:lnTo>
                    <a:lnTo>
                      <a:pt x="433" y="1088"/>
                    </a:lnTo>
                    <a:lnTo>
                      <a:pt x="435" y="1091"/>
                    </a:lnTo>
                    <a:lnTo>
                      <a:pt x="438" y="1093"/>
                    </a:lnTo>
                    <a:lnTo>
                      <a:pt x="440" y="1095"/>
                    </a:lnTo>
                    <a:lnTo>
                      <a:pt x="444" y="1097"/>
                    </a:lnTo>
                    <a:lnTo>
                      <a:pt x="444" y="1093"/>
                    </a:lnTo>
                    <a:lnTo>
                      <a:pt x="447" y="1089"/>
                    </a:lnTo>
                    <a:lnTo>
                      <a:pt x="451" y="1088"/>
                    </a:lnTo>
                    <a:lnTo>
                      <a:pt x="453" y="1084"/>
                    </a:lnTo>
                    <a:lnTo>
                      <a:pt x="455" y="1082"/>
                    </a:lnTo>
                    <a:lnTo>
                      <a:pt x="456" y="1080"/>
                    </a:lnTo>
                    <a:lnTo>
                      <a:pt x="473" y="1080"/>
                    </a:lnTo>
                    <a:lnTo>
                      <a:pt x="473" y="1077"/>
                    </a:lnTo>
                    <a:lnTo>
                      <a:pt x="467" y="1075"/>
                    </a:lnTo>
                    <a:lnTo>
                      <a:pt x="464" y="1073"/>
                    </a:lnTo>
                    <a:lnTo>
                      <a:pt x="462" y="1071"/>
                    </a:lnTo>
                    <a:lnTo>
                      <a:pt x="462" y="1069"/>
                    </a:lnTo>
                    <a:lnTo>
                      <a:pt x="460" y="1066"/>
                    </a:lnTo>
                    <a:lnTo>
                      <a:pt x="460" y="1060"/>
                    </a:lnTo>
                    <a:lnTo>
                      <a:pt x="475" y="1049"/>
                    </a:lnTo>
                    <a:lnTo>
                      <a:pt x="485" y="1037"/>
                    </a:lnTo>
                    <a:lnTo>
                      <a:pt x="498" y="1024"/>
                    </a:lnTo>
                    <a:lnTo>
                      <a:pt x="513" y="1013"/>
                    </a:lnTo>
                    <a:lnTo>
                      <a:pt x="533" y="1008"/>
                    </a:lnTo>
                    <a:close/>
                    <a:moveTo>
                      <a:pt x="667" y="971"/>
                    </a:moveTo>
                    <a:lnTo>
                      <a:pt x="664" y="980"/>
                    </a:lnTo>
                    <a:lnTo>
                      <a:pt x="665" y="980"/>
                    </a:lnTo>
                    <a:lnTo>
                      <a:pt x="667" y="978"/>
                    </a:lnTo>
                    <a:lnTo>
                      <a:pt x="669" y="977"/>
                    </a:lnTo>
                    <a:lnTo>
                      <a:pt x="671" y="975"/>
                    </a:lnTo>
                    <a:lnTo>
                      <a:pt x="673" y="973"/>
                    </a:lnTo>
                    <a:lnTo>
                      <a:pt x="673" y="971"/>
                    </a:lnTo>
                    <a:lnTo>
                      <a:pt x="667" y="971"/>
                    </a:lnTo>
                    <a:close/>
                    <a:moveTo>
                      <a:pt x="1093" y="893"/>
                    </a:moveTo>
                    <a:lnTo>
                      <a:pt x="1084" y="904"/>
                    </a:lnTo>
                    <a:lnTo>
                      <a:pt x="1087" y="904"/>
                    </a:lnTo>
                    <a:lnTo>
                      <a:pt x="1091" y="900"/>
                    </a:lnTo>
                    <a:lnTo>
                      <a:pt x="1095" y="898"/>
                    </a:lnTo>
                    <a:lnTo>
                      <a:pt x="1098" y="898"/>
                    </a:lnTo>
                    <a:lnTo>
                      <a:pt x="1102" y="898"/>
                    </a:lnTo>
                    <a:lnTo>
                      <a:pt x="1104" y="898"/>
                    </a:lnTo>
                    <a:lnTo>
                      <a:pt x="1107" y="897"/>
                    </a:lnTo>
                    <a:lnTo>
                      <a:pt x="1107" y="893"/>
                    </a:lnTo>
                    <a:lnTo>
                      <a:pt x="1093" y="893"/>
                    </a:lnTo>
                    <a:close/>
                    <a:moveTo>
                      <a:pt x="1113" y="888"/>
                    </a:moveTo>
                    <a:lnTo>
                      <a:pt x="1113" y="889"/>
                    </a:lnTo>
                    <a:lnTo>
                      <a:pt x="1115" y="891"/>
                    </a:lnTo>
                    <a:lnTo>
                      <a:pt x="1115" y="891"/>
                    </a:lnTo>
                    <a:lnTo>
                      <a:pt x="1115" y="891"/>
                    </a:lnTo>
                    <a:lnTo>
                      <a:pt x="1116" y="891"/>
                    </a:lnTo>
                    <a:lnTo>
                      <a:pt x="1120" y="893"/>
                    </a:lnTo>
                    <a:lnTo>
                      <a:pt x="1118" y="891"/>
                    </a:lnTo>
                    <a:lnTo>
                      <a:pt x="1118" y="889"/>
                    </a:lnTo>
                    <a:lnTo>
                      <a:pt x="1118" y="889"/>
                    </a:lnTo>
                    <a:lnTo>
                      <a:pt x="1116" y="889"/>
                    </a:lnTo>
                    <a:lnTo>
                      <a:pt x="1115" y="889"/>
                    </a:lnTo>
                    <a:lnTo>
                      <a:pt x="1113" y="888"/>
                    </a:lnTo>
                    <a:close/>
                    <a:moveTo>
                      <a:pt x="293" y="851"/>
                    </a:moveTo>
                    <a:lnTo>
                      <a:pt x="293" y="877"/>
                    </a:lnTo>
                    <a:lnTo>
                      <a:pt x="280" y="877"/>
                    </a:lnTo>
                    <a:lnTo>
                      <a:pt x="280" y="880"/>
                    </a:lnTo>
                    <a:lnTo>
                      <a:pt x="276" y="884"/>
                    </a:lnTo>
                    <a:lnTo>
                      <a:pt x="275" y="886"/>
                    </a:lnTo>
                    <a:lnTo>
                      <a:pt x="273" y="889"/>
                    </a:lnTo>
                    <a:lnTo>
                      <a:pt x="269" y="891"/>
                    </a:lnTo>
                    <a:lnTo>
                      <a:pt x="267" y="893"/>
                    </a:lnTo>
                    <a:lnTo>
                      <a:pt x="262" y="895"/>
                    </a:lnTo>
                    <a:lnTo>
                      <a:pt x="256" y="897"/>
                    </a:lnTo>
                    <a:lnTo>
                      <a:pt x="247" y="860"/>
                    </a:lnTo>
                    <a:lnTo>
                      <a:pt x="293" y="851"/>
                    </a:lnTo>
                    <a:close/>
                    <a:moveTo>
                      <a:pt x="467" y="844"/>
                    </a:moveTo>
                    <a:lnTo>
                      <a:pt x="471" y="849"/>
                    </a:lnTo>
                    <a:lnTo>
                      <a:pt x="473" y="855"/>
                    </a:lnTo>
                    <a:lnTo>
                      <a:pt x="476" y="857"/>
                    </a:lnTo>
                    <a:lnTo>
                      <a:pt x="482" y="858"/>
                    </a:lnTo>
                    <a:lnTo>
                      <a:pt x="487" y="860"/>
                    </a:lnTo>
                    <a:lnTo>
                      <a:pt x="496" y="860"/>
                    </a:lnTo>
                    <a:lnTo>
                      <a:pt x="496" y="857"/>
                    </a:lnTo>
                    <a:lnTo>
                      <a:pt x="487" y="853"/>
                    </a:lnTo>
                    <a:lnTo>
                      <a:pt x="482" y="851"/>
                    </a:lnTo>
                    <a:lnTo>
                      <a:pt x="475" y="848"/>
                    </a:lnTo>
                    <a:lnTo>
                      <a:pt x="467" y="844"/>
                    </a:lnTo>
                    <a:close/>
                    <a:moveTo>
                      <a:pt x="353" y="797"/>
                    </a:moveTo>
                    <a:lnTo>
                      <a:pt x="367" y="797"/>
                    </a:lnTo>
                    <a:lnTo>
                      <a:pt x="367" y="813"/>
                    </a:lnTo>
                    <a:lnTo>
                      <a:pt x="364" y="815"/>
                    </a:lnTo>
                    <a:lnTo>
                      <a:pt x="360" y="820"/>
                    </a:lnTo>
                    <a:lnTo>
                      <a:pt x="356" y="824"/>
                    </a:lnTo>
                    <a:lnTo>
                      <a:pt x="355" y="828"/>
                    </a:lnTo>
                    <a:lnTo>
                      <a:pt x="351" y="831"/>
                    </a:lnTo>
                    <a:lnTo>
                      <a:pt x="345" y="833"/>
                    </a:lnTo>
                    <a:lnTo>
                      <a:pt x="340" y="837"/>
                    </a:lnTo>
                    <a:lnTo>
                      <a:pt x="340" y="840"/>
                    </a:lnTo>
                    <a:lnTo>
                      <a:pt x="324" y="840"/>
                    </a:lnTo>
                    <a:lnTo>
                      <a:pt x="324" y="820"/>
                    </a:lnTo>
                    <a:lnTo>
                      <a:pt x="353" y="797"/>
                    </a:lnTo>
                    <a:close/>
                    <a:moveTo>
                      <a:pt x="624" y="788"/>
                    </a:moveTo>
                    <a:lnTo>
                      <a:pt x="616" y="791"/>
                    </a:lnTo>
                    <a:lnTo>
                      <a:pt x="613" y="804"/>
                    </a:lnTo>
                    <a:lnTo>
                      <a:pt x="616" y="804"/>
                    </a:lnTo>
                    <a:lnTo>
                      <a:pt x="618" y="802"/>
                    </a:lnTo>
                    <a:lnTo>
                      <a:pt x="620" y="800"/>
                    </a:lnTo>
                    <a:lnTo>
                      <a:pt x="620" y="800"/>
                    </a:lnTo>
                    <a:lnTo>
                      <a:pt x="640" y="800"/>
                    </a:lnTo>
                    <a:lnTo>
                      <a:pt x="640" y="797"/>
                    </a:lnTo>
                    <a:lnTo>
                      <a:pt x="624" y="797"/>
                    </a:lnTo>
                    <a:lnTo>
                      <a:pt x="624" y="788"/>
                    </a:lnTo>
                    <a:close/>
                    <a:moveTo>
                      <a:pt x="140" y="664"/>
                    </a:moveTo>
                    <a:lnTo>
                      <a:pt x="160" y="668"/>
                    </a:lnTo>
                    <a:lnTo>
                      <a:pt x="162" y="673"/>
                    </a:lnTo>
                    <a:lnTo>
                      <a:pt x="164" y="677"/>
                    </a:lnTo>
                    <a:lnTo>
                      <a:pt x="164" y="682"/>
                    </a:lnTo>
                    <a:lnTo>
                      <a:pt x="164" y="688"/>
                    </a:lnTo>
                    <a:lnTo>
                      <a:pt x="160" y="691"/>
                    </a:lnTo>
                    <a:lnTo>
                      <a:pt x="158" y="693"/>
                    </a:lnTo>
                    <a:lnTo>
                      <a:pt x="155" y="695"/>
                    </a:lnTo>
                    <a:lnTo>
                      <a:pt x="153" y="697"/>
                    </a:lnTo>
                    <a:lnTo>
                      <a:pt x="151" y="698"/>
                    </a:lnTo>
                    <a:lnTo>
                      <a:pt x="145" y="698"/>
                    </a:lnTo>
                    <a:lnTo>
                      <a:pt x="140" y="700"/>
                    </a:lnTo>
                    <a:lnTo>
                      <a:pt x="140" y="697"/>
                    </a:lnTo>
                    <a:lnTo>
                      <a:pt x="127" y="697"/>
                    </a:lnTo>
                    <a:lnTo>
                      <a:pt x="131" y="684"/>
                    </a:lnTo>
                    <a:lnTo>
                      <a:pt x="136" y="675"/>
                    </a:lnTo>
                    <a:lnTo>
                      <a:pt x="140" y="664"/>
                    </a:lnTo>
                    <a:close/>
                    <a:moveTo>
                      <a:pt x="404" y="653"/>
                    </a:moveTo>
                    <a:lnTo>
                      <a:pt x="405" y="653"/>
                    </a:lnTo>
                    <a:lnTo>
                      <a:pt x="405" y="655"/>
                    </a:lnTo>
                    <a:lnTo>
                      <a:pt x="407" y="655"/>
                    </a:lnTo>
                    <a:lnTo>
                      <a:pt x="407" y="655"/>
                    </a:lnTo>
                    <a:lnTo>
                      <a:pt x="409" y="655"/>
                    </a:lnTo>
                    <a:lnTo>
                      <a:pt x="413" y="657"/>
                    </a:lnTo>
                    <a:lnTo>
                      <a:pt x="413" y="697"/>
                    </a:lnTo>
                    <a:lnTo>
                      <a:pt x="400" y="700"/>
                    </a:lnTo>
                    <a:lnTo>
                      <a:pt x="400" y="704"/>
                    </a:lnTo>
                    <a:lnTo>
                      <a:pt x="387" y="704"/>
                    </a:lnTo>
                    <a:lnTo>
                      <a:pt x="382" y="695"/>
                    </a:lnTo>
                    <a:lnTo>
                      <a:pt x="375" y="688"/>
                    </a:lnTo>
                    <a:lnTo>
                      <a:pt x="371" y="678"/>
                    </a:lnTo>
                    <a:lnTo>
                      <a:pt x="367" y="664"/>
                    </a:lnTo>
                    <a:lnTo>
                      <a:pt x="369" y="662"/>
                    </a:lnTo>
                    <a:lnTo>
                      <a:pt x="371" y="662"/>
                    </a:lnTo>
                    <a:lnTo>
                      <a:pt x="371" y="662"/>
                    </a:lnTo>
                    <a:lnTo>
                      <a:pt x="371" y="660"/>
                    </a:lnTo>
                    <a:lnTo>
                      <a:pt x="371" y="658"/>
                    </a:lnTo>
                    <a:lnTo>
                      <a:pt x="373" y="657"/>
                    </a:lnTo>
                    <a:lnTo>
                      <a:pt x="385" y="653"/>
                    </a:lnTo>
                    <a:lnTo>
                      <a:pt x="404" y="653"/>
                    </a:lnTo>
                    <a:close/>
                    <a:moveTo>
                      <a:pt x="567" y="631"/>
                    </a:moveTo>
                    <a:lnTo>
                      <a:pt x="569" y="633"/>
                    </a:lnTo>
                    <a:lnTo>
                      <a:pt x="571" y="635"/>
                    </a:lnTo>
                    <a:lnTo>
                      <a:pt x="571" y="635"/>
                    </a:lnTo>
                    <a:lnTo>
                      <a:pt x="571" y="635"/>
                    </a:lnTo>
                    <a:lnTo>
                      <a:pt x="573" y="635"/>
                    </a:lnTo>
                    <a:lnTo>
                      <a:pt x="576" y="637"/>
                    </a:lnTo>
                    <a:lnTo>
                      <a:pt x="575" y="635"/>
                    </a:lnTo>
                    <a:lnTo>
                      <a:pt x="575" y="633"/>
                    </a:lnTo>
                    <a:lnTo>
                      <a:pt x="573" y="633"/>
                    </a:lnTo>
                    <a:lnTo>
                      <a:pt x="573" y="633"/>
                    </a:lnTo>
                    <a:lnTo>
                      <a:pt x="571" y="633"/>
                    </a:lnTo>
                    <a:lnTo>
                      <a:pt x="567" y="631"/>
                    </a:lnTo>
                    <a:close/>
                    <a:moveTo>
                      <a:pt x="540" y="568"/>
                    </a:moveTo>
                    <a:lnTo>
                      <a:pt x="540" y="577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2" y="575"/>
                    </a:lnTo>
                    <a:lnTo>
                      <a:pt x="544" y="573"/>
                    </a:lnTo>
                    <a:lnTo>
                      <a:pt x="544" y="571"/>
                    </a:lnTo>
                    <a:lnTo>
                      <a:pt x="547" y="571"/>
                    </a:lnTo>
                    <a:lnTo>
                      <a:pt x="547" y="571"/>
                    </a:lnTo>
                    <a:lnTo>
                      <a:pt x="545" y="569"/>
                    </a:lnTo>
                    <a:lnTo>
                      <a:pt x="545" y="569"/>
                    </a:lnTo>
                    <a:lnTo>
                      <a:pt x="545" y="569"/>
                    </a:lnTo>
                    <a:lnTo>
                      <a:pt x="544" y="569"/>
                    </a:lnTo>
                    <a:lnTo>
                      <a:pt x="540" y="568"/>
                    </a:lnTo>
                    <a:close/>
                    <a:moveTo>
                      <a:pt x="164" y="480"/>
                    </a:moveTo>
                    <a:lnTo>
                      <a:pt x="176" y="482"/>
                    </a:lnTo>
                    <a:lnTo>
                      <a:pt x="185" y="486"/>
                    </a:lnTo>
                    <a:lnTo>
                      <a:pt x="196" y="488"/>
                    </a:lnTo>
                    <a:lnTo>
                      <a:pt x="196" y="500"/>
                    </a:lnTo>
                    <a:lnTo>
                      <a:pt x="207" y="504"/>
                    </a:lnTo>
                    <a:lnTo>
                      <a:pt x="207" y="517"/>
                    </a:lnTo>
                    <a:lnTo>
                      <a:pt x="196" y="517"/>
                    </a:lnTo>
                    <a:lnTo>
                      <a:pt x="196" y="520"/>
                    </a:lnTo>
                    <a:lnTo>
                      <a:pt x="193" y="520"/>
                    </a:lnTo>
                    <a:lnTo>
                      <a:pt x="193" y="544"/>
                    </a:lnTo>
                    <a:lnTo>
                      <a:pt x="202" y="553"/>
                    </a:lnTo>
                    <a:lnTo>
                      <a:pt x="204" y="564"/>
                    </a:lnTo>
                    <a:lnTo>
                      <a:pt x="200" y="575"/>
                    </a:lnTo>
                    <a:lnTo>
                      <a:pt x="196" y="588"/>
                    </a:lnTo>
                    <a:lnTo>
                      <a:pt x="193" y="588"/>
                    </a:lnTo>
                    <a:lnTo>
                      <a:pt x="193" y="593"/>
                    </a:lnTo>
                    <a:lnTo>
                      <a:pt x="196" y="593"/>
                    </a:lnTo>
                    <a:lnTo>
                      <a:pt x="196" y="620"/>
                    </a:lnTo>
                    <a:lnTo>
                      <a:pt x="191" y="620"/>
                    </a:lnTo>
                    <a:lnTo>
                      <a:pt x="187" y="618"/>
                    </a:lnTo>
                    <a:lnTo>
                      <a:pt x="184" y="618"/>
                    </a:lnTo>
                    <a:lnTo>
                      <a:pt x="180" y="617"/>
                    </a:lnTo>
                    <a:lnTo>
                      <a:pt x="180" y="637"/>
                    </a:lnTo>
                    <a:lnTo>
                      <a:pt x="164" y="637"/>
                    </a:lnTo>
                    <a:lnTo>
                      <a:pt x="160" y="624"/>
                    </a:lnTo>
                    <a:lnTo>
                      <a:pt x="156" y="624"/>
                    </a:lnTo>
                    <a:lnTo>
                      <a:pt x="156" y="613"/>
                    </a:lnTo>
                    <a:lnTo>
                      <a:pt x="153" y="613"/>
                    </a:lnTo>
                    <a:lnTo>
                      <a:pt x="156" y="517"/>
                    </a:lnTo>
                    <a:lnTo>
                      <a:pt x="173" y="517"/>
                    </a:lnTo>
                    <a:lnTo>
                      <a:pt x="173" y="513"/>
                    </a:lnTo>
                    <a:lnTo>
                      <a:pt x="165" y="504"/>
                    </a:lnTo>
                    <a:lnTo>
                      <a:pt x="164" y="495"/>
                    </a:lnTo>
                    <a:lnTo>
                      <a:pt x="164" y="480"/>
                    </a:lnTo>
                    <a:close/>
                    <a:moveTo>
                      <a:pt x="807" y="477"/>
                    </a:moveTo>
                    <a:lnTo>
                      <a:pt x="809" y="477"/>
                    </a:lnTo>
                    <a:lnTo>
                      <a:pt x="811" y="478"/>
                    </a:lnTo>
                    <a:lnTo>
                      <a:pt x="813" y="480"/>
                    </a:lnTo>
                    <a:lnTo>
                      <a:pt x="816" y="480"/>
                    </a:lnTo>
                    <a:lnTo>
                      <a:pt x="820" y="480"/>
                    </a:lnTo>
                    <a:lnTo>
                      <a:pt x="820" y="477"/>
                    </a:lnTo>
                    <a:lnTo>
                      <a:pt x="807" y="477"/>
                    </a:lnTo>
                    <a:close/>
                    <a:moveTo>
                      <a:pt x="207" y="404"/>
                    </a:moveTo>
                    <a:lnTo>
                      <a:pt x="211" y="408"/>
                    </a:lnTo>
                    <a:lnTo>
                      <a:pt x="213" y="409"/>
                    </a:lnTo>
                    <a:lnTo>
                      <a:pt x="215" y="413"/>
                    </a:lnTo>
                    <a:lnTo>
                      <a:pt x="216" y="415"/>
                    </a:lnTo>
                    <a:lnTo>
                      <a:pt x="218" y="418"/>
                    </a:lnTo>
                    <a:lnTo>
                      <a:pt x="220" y="422"/>
                    </a:lnTo>
                    <a:lnTo>
                      <a:pt x="220" y="428"/>
                    </a:lnTo>
                    <a:lnTo>
                      <a:pt x="216" y="428"/>
                    </a:lnTo>
                    <a:lnTo>
                      <a:pt x="216" y="431"/>
                    </a:lnTo>
                    <a:lnTo>
                      <a:pt x="220" y="431"/>
                    </a:lnTo>
                    <a:lnTo>
                      <a:pt x="220" y="440"/>
                    </a:lnTo>
                    <a:lnTo>
                      <a:pt x="224" y="440"/>
                    </a:lnTo>
                    <a:lnTo>
                      <a:pt x="225" y="444"/>
                    </a:lnTo>
                    <a:lnTo>
                      <a:pt x="227" y="448"/>
                    </a:lnTo>
                    <a:lnTo>
                      <a:pt x="227" y="451"/>
                    </a:lnTo>
                    <a:lnTo>
                      <a:pt x="227" y="457"/>
                    </a:lnTo>
                    <a:lnTo>
                      <a:pt x="204" y="457"/>
                    </a:lnTo>
                    <a:lnTo>
                      <a:pt x="207" y="477"/>
                    </a:lnTo>
                    <a:lnTo>
                      <a:pt x="176" y="477"/>
                    </a:lnTo>
                    <a:lnTo>
                      <a:pt x="171" y="462"/>
                    </a:lnTo>
                    <a:lnTo>
                      <a:pt x="164" y="455"/>
                    </a:lnTo>
                    <a:lnTo>
                      <a:pt x="155" y="453"/>
                    </a:lnTo>
                    <a:lnTo>
                      <a:pt x="145" y="448"/>
                    </a:lnTo>
                    <a:lnTo>
                      <a:pt x="136" y="440"/>
                    </a:lnTo>
                    <a:lnTo>
                      <a:pt x="133" y="440"/>
                    </a:lnTo>
                    <a:lnTo>
                      <a:pt x="133" y="428"/>
                    </a:lnTo>
                    <a:lnTo>
                      <a:pt x="140" y="424"/>
                    </a:lnTo>
                    <a:lnTo>
                      <a:pt x="149" y="418"/>
                    </a:lnTo>
                    <a:lnTo>
                      <a:pt x="162" y="417"/>
                    </a:lnTo>
                    <a:lnTo>
                      <a:pt x="176" y="417"/>
                    </a:lnTo>
                    <a:lnTo>
                      <a:pt x="193" y="417"/>
                    </a:lnTo>
                    <a:lnTo>
                      <a:pt x="193" y="411"/>
                    </a:lnTo>
                    <a:lnTo>
                      <a:pt x="195" y="408"/>
                    </a:lnTo>
                    <a:lnTo>
                      <a:pt x="196" y="406"/>
                    </a:lnTo>
                    <a:lnTo>
                      <a:pt x="198" y="406"/>
                    </a:lnTo>
                    <a:lnTo>
                      <a:pt x="202" y="404"/>
                    </a:lnTo>
                    <a:lnTo>
                      <a:pt x="207" y="404"/>
                    </a:lnTo>
                    <a:close/>
                    <a:moveTo>
                      <a:pt x="880" y="393"/>
                    </a:moveTo>
                    <a:lnTo>
                      <a:pt x="856" y="400"/>
                    </a:lnTo>
                    <a:lnTo>
                      <a:pt x="856" y="408"/>
                    </a:lnTo>
                    <a:lnTo>
                      <a:pt x="880" y="404"/>
                    </a:lnTo>
                    <a:lnTo>
                      <a:pt x="880" y="393"/>
                    </a:lnTo>
                    <a:close/>
                    <a:moveTo>
                      <a:pt x="416" y="68"/>
                    </a:moveTo>
                    <a:lnTo>
                      <a:pt x="420" y="77"/>
                    </a:lnTo>
                    <a:lnTo>
                      <a:pt x="424" y="84"/>
                    </a:lnTo>
                    <a:lnTo>
                      <a:pt x="427" y="91"/>
                    </a:lnTo>
                    <a:lnTo>
                      <a:pt x="427" y="104"/>
                    </a:lnTo>
                    <a:lnTo>
                      <a:pt x="424" y="115"/>
                    </a:lnTo>
                    <a:lnTo>
                      <a:pt x="425" y="128"/>
                    </a:lnTo>
                    <a:lnTo>
                      <a:pt x="425" y="140"/>
                    </a:lnTo>
                    <a:lnTo>
                      <a:pt x="424" y="151"/>
                    </a:lnTo>
                    <a:lnTo>
                      <a:pt x="416" y="157"/>
                    </a:lnTo>
                    <a:lnTo>
                      <a:pt x="405" y="168"/>
                    </a:lnTo>
                    <a:lnTo>
                      <a:pt x="398" y="180"/>
                    </a:lnTo>
                    <a:lnTo>
                      <a:pt x="393" y="197"/>
                    </a:lnTo>
                    <a:lnTo>
                      <a:pt x="384" y="197"/>
                    </a:lnTo>
                    <a:lnTo>
                      <a:pt x="387" y="220"/>
                    </a:lnTo>
                    <a:lnTo>
                      <a:pt x="367" y="224"/>
                    </a:lnTo>
                    <a:lnTo>
                      <a:pt x="367" y="237"/>
                    </a:lnTo>
                    <a:lnTo>
                      <a:pt x="380" y="237"/>
                    </a:lnTo>
                    <a:lnTo>
                      <a:pt x="380" y="240"/>
                    </a:lnTo>
                    <a:lnTo>
                      <a:pt x="384" y="249"/>
                    </a:lnTo>
                    <a:lnTo>
                      <a:pt x="387" y="264"/>
                    </a:lnTo>
                    <a:lnTo>
                      <a:pt x="387" y="277"/>
                    </a:lnTo>
                    <a:lnTo>
                      <a:pt x="367" y="277"/>
                    </a:lnTo>
                    <a:lnTo>
                      <a:pt x="367" y="284"/>
                    </a:lnTo>
                    <a:lnTo>
                      <a:pt x="367" y="289"/>
                    </a:lnTo>
                    <a:lnTo>
                      <a:pt x="365" y="293"/>
                    </a:lnTo>
                    <a:lnTo>
                      <a:pt x="365" y="298"/>
                    </a:lnTo>
                    <a:lnTo>
                      <a:pt x="364" y="304"/>
                    </a:lnTo>
                    <a:lnTo>
                      <a:pt x="353" y="306"/>
                    </a:lnTo>
                    <a:lnTo>
                      <a:pt x="347" y="308"/>
                    </a:lnTo>
                    <a:lnTo>
                      <a:pt x="342" y="309"/>
                    </a:lnTo>
                    <a:lnTo>
                      <a:pt x="333" y="313"/>
                    </a:lnTo>
                    <a:lnTo>
                      <a:pt x="333" y="300"/>
                    </a:lnTo>
                    <a:lnTo>
                      <a:pt x="327" y="300"/>
                    </a:lnTo>
                    <a:lnTo>
                      <a:pt x="327" y="308"/>
                    </a:lnTo>
                    <a:lnTo>
                      <a:pt x="320" y="308"/>
                    </a:lnTo>
                    <a:lnTo>
                      <a:pt x="320" y="328"/>
                    </a:lnTo>
                    <a:lnTo>
                      <a:pt x="300" y="328"/>
                    </a:lnTo>
                    <a:lnTo>
                      <a:pt x="304" y="348"/>
                    </a:lnTo>
                    <a:lnTo>
                      <a:pt x="291" y="351"/>
                    </a:lnTo>
                    <a:lnTo>
                      <a:pt x="280" y="357"/>
                    </a:lnTo>
                    <a:lnTo>
                      <a:pt x="273" y="364"/>
                    </a:lnTo>
                    <a:lnTo>
                      <a:pt x="271" y="368"/>
                    </a:lnTo>
                    <a:lnTo>
                      <a:pt x="269" y="373"/>
                    </a:lnTo>
                    <a:lnTo>
                      <a:pt x="267" y="377"/>
                    </a:lnTo>
                    <a:lnTo>
                      <a:pt x="265" y="382"/>
                    </a:lnTo>
                    <a:lnTo>
                      <a:pt x="264" y="384"/>
                    </a:lnTo>
                    <a:lnTo>
                      <a:pt x="247" y="384"/>
                    </a:lnTo>
                    <a:lnTo>
                      <a:pt x="242" y="375"/>
                    </a:lnTo>
                    <a:lnTo>
                      <a:pt x="236" y="369"/>
                    </a:lnTo>
                    <a:lnTo>
                      <a:pt x="231" y="360"/>
                    </a:lnTo>
                    <a:lnTo>
                      <a:pt x="227" y="348"/>
                    </a:lnTo>
                    <a:lnTo>
                      <a:pt x="260" y="328"/>
                    </a:lnTo>
                    <a:lnTo>
                      <a:pt x="258" y="324"/>
                    </a:lnTo>
                    <a:lnTo>
                      <a:pt x="258" y="322"/>
                    </a:lnTo>
                    <a:lnTo>
                      <a:pt x="256" y="318"/>
                    </a:lnTo>
                    <a:lnTo>
                      <a:pt x="256" y="313"/>
                    </a:lnTo>
                    <a:lnTo>
                      <a:pt x="280" y="313"/>
                    </a:lnTo>
                    <a:lnTo>
                      <a:pt x="280" y="308"/>
                    </a:lnTo>
                    <a:lnTo>
                      <a:pt x="262" y="306"/>
                    </a:lnTo>
                    <a:lnTo>
                      <a:pt x="247" y="300"/>
                    </a:lnTo>
                    <a:lnTo>
                      <a:pt x="233" y="297"/>
                    </a:lnTo>
                    <a:lnTo>
                      <a:pt x="231" y="291"/>
                    </a:lnTo>
                    <a:lnTo>
                      <a:pt x="229" y="286"/>
                    </a:lnTo>
                    <a:lnTo>
                      <a:pt x="229" y="280"/>
                    </a:lnTo>
                    <a:lnTo>
                      <a:pt x="229" y="275"/>
                    </a:lnTo>
                    <a:lnTo>
                      <a:pt x="227" y="268"/>
                    </a:lnTo>
                    <a:lnTo>
                      <a:pt x="244" y="264"/>
                    </a:lnTo>
                    <a:lnTo>
                      <a:pt x="244" y="257"/>
                    </a:lnTo>
                    <a:lnTo>
                      <a:pt x="240" y="255"/>
                    </a:lnTo>
                    <a:lnTo>
                      <a:pt x="236" y="253"/>
                    </a:lnTo>
                    <a:lnTo>
                      <a:pt x="231" y="253"/>
                    </a:lnTo>
                    <a:lnTo>
                      <a:pt x="224" y="253"/>
                    </a:lnTo>
                    <a:lnTo>
                      <a:pt x="224" y="200"/>
                    </a:lnTo>
                    <a:lnTo>
                      <a:pt x="240" y="200"/>
                    </a:lnTo>
                    <a:lnTo>
                      <a:pt x="240" y="197"/>
                    </a:lnTo>
                    <a:lnTo>
                      <a:pt x="236" y="197"/>
                    </a:lnTo>
                    <a:lnTo>
                      <a:pt x="236" y="184"/>
                    </a:lnTo>
                    <a:lnTo>
                      <a:pt x="264" y="184"/>
                    </a:lnTo>
                    <a:lnTo>
                      <a:pt x="264" y="200"/>
                    </a:lnTo>
                    <a:lnTo>
                      <a:pt x="296" y="197"/>
                    </a:lnTo>
                    <a:lnTo>
                      <a:pt x="293" y="184"/>
                    </a:lnTo>
                    <a:lnTo>
                      <a:pt x="291" y="175"/>
                    </a:lnTo>
                    <a:lnTo>
                      <a:pt x="289" y="164"/>
                    </a:lnTo>
                    <a:lnTo>
                      <a:pt x="287" y="148"/>
                    </a:lnTo>
                    <a:lnTo>
                      <a:pt x="311" y="140"/>
                    </a:lnTo>
                    <a:lnTo>
                      <a:pt x="329" y="129"/>
                    </a:lnTo>
                    <a:lnTo>
                      <a:pt x="347" y="117"/>
                    </a:lnTo>
                    <a:lnTo>
                      <a:pt x="364" y="104"/>
                    </a:lnTo>
                    <a:lnTo>
                      <a:pt x="367" y="97"/>
                    </a:lnTo>
                    <a:lnTo>
                      <a:pt x="382" y="84"/>
                    </a:lnTo>
                    <a:lnTo>
                      <a:pt x="396" y="75"/>
                    </a:lnTo>
                    <a:lnTo>
                      <a:pt x="416" y="68"/>
                    </a:lnTo>
                    <a:close/>
                    <a:moveTo>
                      <a:pt x="1016" y="0"/>
                    </a:moveTo>
                    <a:lnTo>
                      <a:pt x="1022" y="0"/>
                    </a:lnTo>
                    <a:lnTo>
                      <a:pt x="1027" y="0"/>
                    </a:lnTo>
                    <a:lnTo>
                      <a:pt x="1031" y="2"/>
                    </a:lnTo>
                    <a:lnTo>
                      <a:pt x="1036" y="4"/>
                    </a:lnTo>
                    <a:lnTo>
                      <a:pt x="1036" y="8"/>
                    </a:lnTo>
                    <a:lnTo>
                      <a:pt x="1047" y="8"/>
                    </a:lnTo>
                    <a:lnTo>
                      <a:pt x="1047" y="11"/>
                    </a:lnTo>
                    <a:lnTo>
                      <a:pt x="1100" y="11"/>
                    </a:lnTo>
                    <a:lnTo>
                      <a:pt x="1100" y="33"/>
                    </a:lnTo>
                    <a:lnTo>
                      <a:pt x="1096" y="33"/>
                    </a:lnTo>
                    <a:lnTo>
                      <a:pt x="1096" y="44"/>
                    </a:lnTo>
                    <a:lnTo>
                      <a:pt x="1093" y="44"/>
                    </a:lnTo>
                    <a:lnTo>
                      <a:pt x="1080" y="77"/>
                    </a:lnTo>
                    <a:lnTo>
                      <a:pt x="1084" y="77"/>
                    </a:lnTo>
                    <a:lnTo>
                      <a:pt x="1084" y="80"/>
                    </a:lnTo>
                    <a:lnTo>
                      <a:pt x="1096" y="80"/>
                    </a:lnTo>
                    <a:lnTo>
                      <a:pt x="1095" y="100"/>
                    </a:lnTo>
                    <a:lnTo>
                      <a:pt x="1089" y="118"/>
                    </a:lnTo>
                    <a:lnTo>
                      <a:pt x="1084" y="137"/>
                    </a:lnTo>
                    <a:lnTo>
                      <a:pt x="1080" y="138"/>
                    </a:lnTo>
                    <a:lnTo>
                      <a:pt x="1078" y="142"/>
                    </a:lnTo>
                    <a:lnTo>
                      <a:pt x="1076" y="144"/>
                    </a:lnTo>
                    <a:lnTo>
                      <a:pt x="1067" y="144"/>
                    </a:lnTo>
                    <a:lnTo>
                      <a:pt x="1067" y="148"/>
                    </a:lnTo>
                    <a:lnTo>
                      <a:pt x="1060" y="148"/>
                    </a:lnTo>
                    <a:lnTo>
                      <a:pt x="1056" y="157"/>
                    </a:lnTo>
                    <a:lnTo>
                      <a:pt x="1047" y="157"/>
                    </a:lnTo>
                    <a:lnTo>
                      <a:pt x="1047" y="160"/>
                    </a:lnTo>
                    <a:lnTo>
                      <a:pt x="1040" y="160"/>
                    </a:lnTo>
                    <a:lnTo>
                      <a:pt x="1036" y="168"/>
                    </a:lnTo>
                    <a:lnTo>
                      <a:pt x="1027" y="168"/>
                    </a:lnTo>
                    <a:lnTo>
                      <a:pt x="1027" y="173"/>
                    </a:lnTo>
                    <a:lnTo>
                      <a:pt x="1013" y="184"/>
                    </a:lnTo>
                    <a:lnTo>
                      <a:pt x="1004" y="208"/>
                    </a:lnTo>
                    <a:lnTo>
                      <a:pt x="996" y="211"/>
                    </a:lnTo>
                    <a:lnTo>
                      <a:pt x="996" y="220"/>
                    </a:lnTo>
                    <a:lnTo>
                      <a:pt x="984" y="224"/>
                    </a:lnTo>
                    <a:lnTo>
                      <a:pt x="980" y="233"/>
                    </a:lnTo>
                    <a:lnTo>
                      <a:pt x="964" y="237"/>
                    </a:lnTo>
                    <a:lnTo>
                      <a:pt x="958" y="240"/>
                    </a:lnTo>
                    <a:lnTo>
                      <a:pt x="955" y="244"/>
                    </a:lnTo>
                    <a:lnTo>
                      <a:pt x="949" y="248"/>
                    </a:lnTo>
                    <a:lnTo>
                      <a:pt x="944" y="249"/>
                    </a:lnTo>
                    <a:lnTo>
                      <a:pt x="936" y="253"/>
                    </a:lnTo>
                    <a:lnTo>
                      <a:pt x="933" y="264"/>
                    </a:lnTo>
                    <a:lnTo>
                      <a:pt x="929" y="277"/>
                    </a:lnTo>
                    <a:lnTo>
                      <a:pt x="924" y="284"/>
                    </a:lnTo>
                    <a:lnTo>
                      <a:pt x="907" y="288"/>
                    </a:lnTo>
                    <a:lnTo>
                      <a:pt x="907" y="291"/>
                    </a:lnTo>
                    <a:lnTo>
                      <a:pt x="900" y="291"/>
                    </a:lnTo>
                    <a:lnTo>
                      <a:pt x="900" y="297"/>
                    </a:lnTo>
                    <a:lnTo>
                      <a:pt x="884" y="297"/>
                    </a:lnTo>
                    <a:lnTo>
                      <a:pt x="884" y="300"/>
                    </a:lnTo>
                    <a:lnTo>
                      <a:pt x="889" y="304"/>
                    </a:lnTo>
                    <a:lnTo>
                      <a:pt x="893" y="306"/>
                    </a:lnTo>
                    <a:lnTo>
                      <a:pt x="895" y="311"/>
                    </a:lnTo>
                    <a:lnTo>
                      <a:pt x="896" y="317"/>
                    </a:lnTo>
                    <a:lnTo>
                      <a:pt x="896" y="324"/>
                    </a:lnTo>
                    <a:lnTo>
                      <a:pt x="893" y="326"/>
                    </a:lnTo>
                    <a:lnTo>
                      <a:pt x="891" y="329"/>
                    </a:lnTo>
                    <a:lnTo>
                      <a:pt x="889" y="331"/>
                    </a:lnTo>
                    <a:lnTo>
                      <a:pt x="887" y="333"/>
                    </a:lnTo>
                    <a:lnTo>
                      <a:pt x="880" y="333"/>
                    </a:lnTo>
                    <a:lnTo>
                      <a:pt x="880" y="337"/>
                    </a:lnTo>
                    <a:lnTo>
                      <a:pt x="860" y="337"/>
                    </a:lnTo>
                    <a:lnTo>
                      <a:pt x="860" y="340"/>
                    </a:lnTo>
                    <a:lnTo>
                      <a:pt x="867" y="340"/>
                    </a:lnTo>
                    <a:lnTo>
                      <a:pt x="867" y="344"/>
                    </a:lnTo>
                    <a:lnTo>
                      <a:pt x="873" y="346"/>
                    </a:lnTo>
                    <a:lnTo>
                      <a:pt x="876" y="346"/>
                    </a:lnTo>
                    <a:lnTo>
                      <a:pt x="882" y="346"/>
                    </a:lnTo>
                    <a:lnTo>
                      <a:pt x="885" y="346"/>
                    </a:lnTo>
                    <a:lnTo>
                      <a:pt x="887" y="344"/>
                    </a:lnTo>
                    <a:lnTo>
                      <a:pt x="887" y="340"/>
                    </a:lnTo>
                    <a:lnTo>
                      <a:pt x="896" y="340"/>
                    </a:lnTo>
                    <a:lnTo>
                      <a:pt x="896" y="337"/>
                    </a:lnTo>
                    <a:lnTo>
                      <a:pt x="907" y="337"/>
                    </a:lnTo>
                    <a:lnTo>
                      <a:pt x="907" y="344"/>
                    </a:lnTo>
                    <a:lnTo>
                      <a:pt x="918" y="338"/>
                    </a:lnTo>
                    <a:lnTo>
                      <a:pt x="927" y="335"/>
                    </a:lnTo>
                    <a:lnTo>
                      <a:pt x="940" y="333"/>
                    </a:lnTo>
                    <a:lnTo>
                      <a:pt x="940" y="348"/>
                    </a:lnTo>
                    <a:lnTo>
                      <a:pt x="936" y="348"/>
                    </a:lnTo>
                    <a:lnTo>
                      <a:pt x="927" y="366"/>
                    </a:lnTo>
                    <a:lnTo>
                      <a:pt x="915" y="384"/>
                    </a:lnTo>
                    <a:lnTo>
                      <a:pt x="900" y="397"/>
                    </a:lnTo>
                    <a:lnTo>
                      <a:pt x="900" y="400"/>
                    </a:lnTo>
                    <a:lnTo>
                      <a:pt x="893" y="400"/>
                    </a:lnTo>
                    <a:lnTo>
                      <a:pt x="893" y="420"/>
                    </a:lnTo>
                    <a:lnTo>
                      <a:pt x="847" y="460"/>
                    </a:lnTo>
                    <a:lnTo>
                      <a:pt x="847" y="480"/>
                    </a:lnTo>
                    <a:lnTo>
                      <a:pt x="853" y="480"/>
                    </a:lnTo>
                    <a:lnTo>
                      <a:pt x="858" y="473"/>
                    </a:lnTo>
                    <a:lnTo>
                      <a:pt x="864" y="466"/>
                    </a:lnTo>
                    <a:lnTo>
                      <a:pt x="873" y="460"/>
                    </a:lnTo>
                    <a:lnTo>
                      <a:pt x="880" y="457"/>
                    </a:lnTo>
                    <a:lnTo>
                      <a:pt x="878" y="451"/>
                    </a:lnTo>
                    <a:lnTo>
                      <a:pt x="878" y="448"/>
                    </a:lnTo>
                    <a:lnTo>
                      <a:pt x="876" y="442"/>
                    </a:lnTo>
                    <a:lnTo>
                      <a:pt x="876" y="437"/>
                    </a:lnTo>
                    <a:lnTo>
                      <a:pt x="896" y="437"/>
                    </a:lnTo>
                    <a:lnTo>
                      <a:pt x="913" y="438"/>
                    </a:lnTo>
                    <a:lnTo>
                      <a:pt x="927" y="437"/>
                    </a:lnTo>
                    <a:lnTo>
                      <a:pt x="927" y="431"/>
                    </a:lnTo>
                    <a:lnTo>
                      <a:pt x="936" y="431"/>
                    </a:lnTo>
                    <a:lnTo>
                      <a:pt x="936" y="428"/>
                    </a:lnTo>
                    <a:lnTo>
                      <a:pt x="944" y="422"/>
                    </a:lnTo>
                    <a:lnTo>
                      <a:pt x="949" y="417"/>
                    </a:lnTo>
                    <a:lnTo>
                      <a:pt x="956" y="415"/>
                    </a:lnTo>
                    <a:lnTo>
                      <a:pt x="967" y="411"/>
                    </a:lnTo>
                    <a:lnTo>
                      <a:pt x="971" y="415"/>
                    </a:lnTo>
                    <a:lnTo>
                      <a:pt x="975" y="418"/>
                    </a:lnTo>
                    <a:lnTo>
                      <a:pt x="980" y="420"/>
                    </a:lnTo>
                    <a:lnTo>
                      <a:pt x="989" y="404"/>
                    </a:lnTo>
                    <a:lnTo>
                      <a:pt x="1004" y="393"/>
                    </a:lnTo>
                    <a:lnTo>
                      <a:pt x="1025" y="386"/>
                    </a:lnTo>
                    <a:lnTo>
                      <a:pt x="1047" y="384"/>
                    </a:lnTo>
                    <a:lnTo>
                      <a:pt x="1055" y="391"/>
                    </a:lnTo>
                    <a:lnTo>
                      <a:pt x="1065" y="398"/>
                    </a:lnTo>
                    <a:lnTo>
                      <a:pt x="1080" y="406"/>
                    </a:lnTo>
                    <a:lnTo>
                      <a:pt x="1095" y="409"/>
                    </a:lnTo>
                    <a:lnTo>
                      <a:pt x="1107" y="408"/>
                    </a:lnTo>
                    <a:lnTo>
                      <a:pt x="1116" y="397"/>
                    </a:lnTo>
                    <a:lnTo>
                      <a:pt x="1125" y="393"/>
                    </a:lnTo>
                    <a:lnTo>
                      <a:pt x="1140" y="391"/>
                    </a:lnTo>
                    <a:lnTo>
                      <a:pt x="1153" y="393"/>
                    </a:lnTo>
                    <a:lnTo>
                      <a:pt x="1169" y="398"/>
                    </a:lnTo>
                    <a:lnTo>
                      <a:pt x="1191" y="406"/>
                    </a:lnTo>
                    <a:lnTo>
                      <a:pt x="1213" y="409"/>
                    </a:lnTo>
                    <a:lnTo>
                      <a:pt x="1236" y="408"/>
                    </a:lnTo>
                    <a:lnTo>
                      <a:pt x="1236" y="404"/>
                    </a:lnTo>
                    <a:lnTo>
                      <a:pt x="1287" y="404"/>
                    </a:lnTo>
                    <a:lnTo>
                      <a:pt x="1287" y="400"/>
                    </a:lnTo>
                    <a:lnTo>
                      <a:pt x="1302" y="398"/>
                    </a:lnTo>
                    <a:lnTo>
                      <a:pt x="1318" y="397"/>
                    </a:lnTo>
                    <a:lnTo>
                      <a:pt x="1333" y="400"/>
                    </a:lnTo>
                    <a:lnTo>
                      <a:pt x="1336" y="408"/>
                    </a:lnTo>
                    <a:lnTo>
                      <a:pt x="1344" y="408"/>
                    </a:lnTo>
                    <a:lnTo>
                      <a:pt x="1344" y="411"/>
                    </a:lnTo>
                    <a:lnTo>
                      <a:pt x="1347" y="415"/>
                    </a:lnTo>
                    <a:lnTo>
                      <a:pt x="1347" y="415"/>
                    </a:lnTo>
                    <a:lnTo>
                      <a:pt x="1349" y="417"/>
                    </a:lnTo>
                    <a:lnTo>
                      <a:pt x="1351" y="418"/>
                    </a:lnTo>
                    <a:lnTo>
                      <a:pt x="1351" y="420"/>
                    </a:lnTo>
                    <a:lnTo>
                      <a:pt x="1353" y="424"/>
                    </a:lnTo>
                    <a:lnTo>
                      <a:pt x="1356" y="428"/>
                    </a:lnTo>
                    <a:lnTo>
                      <a:pt x="1358" y="431"/>
                    </a:lnTo>
                    <a:lnTo>
                      <a:pt x="1358" y="435"/>
                    </a:lnTo>
                    <a:lnTo>
                      <a:pt x="1358" y="438"/>
                    </a:lnTo>
                    <a:lnTo>
                      <a:pt x="1358" y="442"/>
                    </a:lnTo>
                    <a:lnTo>
                      <a:pt x="1358" y="446"/>
                    </a:lnTo>
                    <a:lnTo>
                      <a:pt x="1360" y="453"/>
                    </a:lnTo>
                    <a:lnTo>
                      <a:pt x="1364" y="453"/>
                    </a:lnTo>
                    <a:lnTo>
                      <a:pt x="1364" y="460"/>
                    </a:lnTo>
                    <a:lnTo>
                      <a:pt x="1367" y="460"/>
                    </a:lnTo>
                    <a:lnTo>
                      <a:pt x="1367" y="500"/>
                    </a:lnTo>
                    <a:lnTo>
                      <a:pt x="1365" y="504"/>
                    </a:lnTo>
                    <a:lnTo>
                      <a:pt x="1364" y="506"/>
                    </a:lnTo>
                    <a:lnTo>
                      <a:pt x="1364" y="508"/>
                    </a:lnTo>
                    <a:lnTo>
                      <a:pt x="1362" y="511"/>
                    </a:lnTo>
                    <a:lnTo>
                      <a:pt x="1362" y="513"/>
                    </a:lnTo>
                    <a:lnTo>
                      <a:pt x="1360" y="517"/>
                    </a:lnTo>
                    <a:lnTo>
                      <a:pt x="1344" y="528"/>
                    </a:lnTo>
                    <a:lnTo>
                      <a:pt x="1344" y="537"/>
                    </a:lnTo>
                    <a:lnTo>
                      <a:pt x="1324" y="551"/>
                    </a:lnTo>
                    <a:lnTo>
                      <a:pt x="1324" y="560"/>
                    </a:lnTo>
                    <a:lnTo>
                      <a:pt x="1320" y="560"/>
                    </a:lnTo>
                    <a:lnTo>
                      <a:pt x="1316" y="577"/>
                    </a:lnTo>
                    <a:lnTo>
                      <a:pt x="1313" y="577"/>
                    </a:lnTo>
                    <a:lnTo>
                      <a:pt x="1313" y="593"/>
                    </a:lnTo>
                    <a:lnTo>
                      <a:pt x="1307" y="593"/>
                    </a:lnTo>
                    <a:lnTo>
                      <a:pt x="1313" y="640"/>
                    </a:lnTo>
                    <a:lnTo>
                      <a:pt x="1307" y="640"/>
                    </a:lnTo>
                    <a:lnTo>
                      <a:pt x="1307" y="648"/>
                    </a:lnTo>
                    <a:lnTo>
                      <a:pt x="1300" y="653"/>
                    </a:lnTo>
                    <a:lnTo>
                      <a:pt x="1300" y="660"/>
                    </a:lnTo>
                    <a:lnTo>
                      <a:pt x="1293" y="664"/>
                    </a:lnTo>
                    <a:lnTo>
                      <a:pt x="1293" y="673"/>
                    </a:lnTo>
                    <a:lnTo>
                      <a:pt x="1284" y="677"/>
                    </a:lnTo>
                    <a:lnTo>
                      <a:pt x="1276" y="737"/>
                    </a:lnTo>
                    <a:lnTo>
                      <a:pt x="1267" y="740"/>
                    </a:lnTo>
                    <a:lnTo>
                      <a:pt x="1260" y="753"/>
                    </a:lnTo>
                    <a:lnTo>
                      <a:pt x="1253" y="753"/>
                    </a:lnTo>
                    <a:lnTo>
                      <a:pt x="1247" y="760"/>
                    </a:lnTo>
                    <a:lnTo>
                      <a:pt x="1240" y="760"/>
                    </a:lnTo>
                    <a:lnTo>
                      <a:pt x="1240" y="764"/>
                    </a:lnTo>
                    <a:lnTo>
                      <a:pt x="1236" y="766"/>
                    </a:lnTo>
                    <a:lnTo>
                      <a:pt x="1235" y="768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69"/>
                    </a:lnTo>
                    <a:lnTo>
                      <a:pt x="1235" y="771"/>
                    </a:lnTo>
                    <a:lnTo>
                      <a:pt x="1235" y="773"/>
                    </a:lnTo>
                    <a:lnTo>
                      <a:pt x="1233" y="777"/>
                    </a:lnTo>
                    <a:lnTo>
                      <a:pt x="1227" y="777"/>
                    </a:lnTo>
                    <a:lnTo>
                      <a:pt x="1227" y="788"/>
                    </a:lnTo>
                    <a:lnTo>
                      <a:pt x="1224" y="788"/>
                    </a:lnTo>
                    <a:lnTo>
                      <a:pt x="1224" y="791"/>
                    </a:lnTo>
                    <a:lnTo>
                      <a:pt x="1225" y="793"/>
                    </a:lnTo>
                    <a:lnTo>
                      <a:pt x="1225" y="795"/>
                    </a:lnTo>
                    <a:lnTo>
                      <a:pt x="1227" y="797"/>
                    </a:lnTo>
                    <a:lnTo>
                      <a:pt x="1229" y="800"/>
                    </a:lnTo>
                    <a:lnTo>
                      <a:pt x="1227" y="804"/>
                    </a:lnTo>
                    <a:lnTo>
                      <a:pt x="1216" y="813"/>
                    </a:lnTo>
                    <a:lnTo>
                      <a:pt x="1216" y="837"/>
                    </a:lnTo>
                    <a:lnTo>
                      <a:pt x="1200" y="848"/>
                    </a:lnTo>
                    <a:lnTo>
                      <a:pt x="1191" y="860"/>
                    </a:lnTo>
                    <a:lnTo>
                      <a:pt x="1180" y="873"/>
                    </a:lnTo>
                    <a:lnTo>
                      <a:pt x="1167" y="882"/>
                    </a:lnTo>
                    <a:lnTo>
                      <a:pt x="1153" y="888"/>
                    </a:lnTo>
                    <a:lnTo>
                      <a:pt x="1153" y="884"/>
                    </a:lnTo>
                    <a:lnTo>
                      <a:pt x="1136" y="884"/>
                    </a:lnTo>
                    <a:lnTo>
                      <a:pt x="1136" y="888"/>
                    </a:lnTo>
                    <a:lnTo>
                      <a:pt x="1140" y="888"/>
                    </a:lnTo>
                    <a:lnTo>
                      <a:pt x="1144" y="891"/>
                    </a:lnTo>
                    <a:lnTo>
                      <a:pt x="1145" y="893"/>
                    </a:lnTo>
                    <a:lnTo>
                      <a:pt x="1147" y="895"/>
                    </a:lnTo>
                    <a:lnTo>
                      <a:pt x="1149" y="895"/>
                    </a:lnTo>
                    <a:lnTo>
                      <a:pt x="1151" y="898"/>
                    </a:lnTo>
                    <a:lnTo>
                      <a:pt x="1151" y="902"/>
                    </a:lnTo>
                    <a:lnTo>
                      <a:pt x="1153" y="908"/>
                    </a:lnTo>
                    <a:lnTo>
                      <a:pt x="1149" y="909"/>
                    </a:lnTo>
                    <a:lnTo>
                      <a:pt x="1147" y="913"/>
                    </a:lnTo>
                    <a:lnTo>
                      <a:pt x="1145" y="917"/>
                    </a:lnTo>
                    <a:lnTo>
                      <a:pt x="1144" y="920"/>
                    </a:lnTo>
                    <a:lnTo>
                      <a:pt x="1144" y="924"/>
                    </a:lnTo>
                    <a:lnTo>
                      <a:pt x="1147" y="924"/>
                    </a:lnTo>
                    <a:lnTo>
                      <a:pt x="1147" y="928"/>
                    </a:lnTo>
                    <a:lnTo>
                      <a:pt x="1164" y="928"/>
                    </a:lnTo>
                    <a:lnTo>
                      <a:pt x="1164" y="931"/>
                    </a:lnTo>
                    <a:lnTo>
                      <a:pt x="1176" y="937"/>
                    </a:lnTo>
                    <a:lnTo>
                      <a:pt x="1185" y="942"/>
                    </a:lnTo>
                    <a:lnTo>
                      <a:pt x="1193" y="951"/>
                    </a:lnTo>
                    <a:lnTo>
                      <a:pt x="1196" y="964"/>
                    </a:lnTo>
                    <a:lnTo>
                      <a:pt x="1184" y="973"/>
                    </a:lnTo>
                    <a:lnTo>
                      <a:pt x="1175" y="980"/>
                    </a:lnTo>
                    <a:lnTo>
                      <a:pt x="1164" y="988"/>
                    </a:lnTo>
                    <a:lnTo>
                      <a:pt x="1151" y="993"/>
                    </a:lnTo>
                    <a:lnTo>
                      <a:pt x="1133" y="997"/>
                    </a:lnTo>
                    <a:lnTo>
                      <a:pt x="1129" y="991"/>
                    </a:lnTo>
                    <a:lnTo>
                      <a:pt x="1125" y="989"/>
                    </a:lnTo>
                    <a:lnTo>
                      <a:pt x="1122" y="988"/>
                    </a:lnTo>
                    <a:lnTo>
                      <a:pt x="1116" y="984"/>
                    </a:lnTo>
                    <a:lnTo>
                      <a:pt x="1116" y="988"/>
                    </a:lnTo>
                    <a:lnTo>
                      <a:pt x="1093" y="1008"/>
                    </a:lnTo>
                    <a:lnTo>
                      <a:pt x="1093" y="1017"/>
                    </a:lnTo>
                    <a:lnTo>
                      <a:pt x="1073" y="1033"/>
                    </a:lnTo>
                    <a:lnTo>
                      <a:pt x="1067" y="1044"/>
                    </a:lnTo>
                    <a:lnTo>
                      <a:pt x="1056" y="1044"/>
                    </a:lnTo>
                    <a:lnTo>
                      <a:pt x="1056" y="1048"/>
                    </a:lnTo>
                    <a:lnTo>
                      <a:pt x="1047" y="1048"/>
                    </a:lnTo>
                    <a:lnTo>
                      <a:pt x="1047" y="1051"/>
                    </a:lnTo>
                    <a:lnTo>
                      <a:pt x="1040" y="1051"/>
                    </a:lnTo>
                    <a:lnTo>
                      <a:pt x="1040" y="1057"/>
                    </a:lnTo>
                    <a:lnTo>
                      <a:pt x="1020" y="1060"/>
                    </a:lnTo>
                    <a:lnTo>
                      <a:pt x="1020" y="1064"/>
                    </a:lnTo>
                    <a:lnTo>
                      <a:pt x="1084" y="1068"/>
                    </a:lnTo>
                    <a:lnTo>
                      <a:pt x="1087" y="1077"/>
                    </a:lnTo>
                    <a:lnTo>
                      <a:pt x="1096" y="1077"/>
                    </a:lnTo>
                    <a:lnTo>
                      <a:pt x="1096" y="1080"/>
                    </a:lnTo>
                    <a:lnTo>
                      <a:pt x="1124" y="1073"/>
                    </a:lnTo>
                    <a:lnTo>
                      <a:pt x="1129" y="1058"/>
                    </a:lnTo>
                    <a:lnTo>
                      <a:pt x="1136" y="1048"/>
                    </a:lnTo>
                    <a:lnTo>
                      <a:pt x="1147" y="1040"/>
                    </a:lnTo>
                    <a:lnTo>
                      <a:pt x="1158" y="1037"/>
                    </a:lnTo>
                    <a:lnTo>
                      <a:pt x="1173" y="1035"/>
                    </a:lnTo>
                    <a:lnTo>
                      <a:pt x="1187" y="1037"/>
                    </a:lnTo>
                    <a:lnTo>
                      <a:pt x="1191" y="1040"/>
                    </a:lnTo>
                    <a:lnTo>
                      <a:pt x="1193" y="1046"/>
                    </a:lnTo>
                    <a:lnTo>
                      <a:pt x="1196" y="1049"/>
                    </a:lnTo>
                    <a:lnTo>
                      <a:pt x="1198" y="1053"/>
                    </a:lnTo>
                    <a:lnTo>
                      <a:pt x="1200" y="1060"/>
                    </a:lnTo>
                    <a:lnTo>
                      <a:pt x="1224" y="1062"/>
                    </a:lnTo>
                    <a:lnTo>
                      <a:pt x="1240" y="1068"/>
                    </a:lnTo>
                    <a:lnTo>
                      <a:pt x="1247" y="1080"/>
                    </a:lnTo>
                    <a:lnTo>
                      <a:pt x="1300" y="1088"/>
                    </a:lnTo>
                    <a:lnTo>
                      <a:pt x="1302" y="1091"/>
                    </a:lnTo>
                    <a:lnTo>
                      <a:pt x="1304" y="1093"/>
                    </a:lnTo>
                    <a:lnTo>
                      <a:pt x="1307" y="1095"/>
                    </a:lnTo>
                    <a:lnTo>
                      <a:pt x="1307" y="1097"/>
                    </a:lnTo>
                    <a:lnTo>
                      <a:pt x="1307" y="1104"/>
                    </a:lnTo>
                    <a:lnTo>
                      <a:pt x="1316" y="1108"/>
                    </a:lnTo>
                    <a:lnTo>
                      <a:pt x="1320" y="1128"/>
                    </a:lnTo>
                    <a:lnTo>
                      <a:pt x="1327" y="1131"/>
                    </a:lnTo>
                    <a:lnTo>
                      <a:pt x="1331" y="1142"/>
                    </a:lnTo>
                    <a:lnTo>
                      <a:pt x="1333" y="1155"/>
                    </a:lnTo>
                    <a:lnTo>
                      <a:pt x="1336" y="1164"/>
                    </a:lnTo>
                    <a:lnTo>
                      <a:pt x="1344" y="1168"/>
                    </a:lnTo>
                    <a:lnTo>
                      <a:pt x="1344" y="1177"/>
                    </a:lnTo>
                    <a:lnTo>
                      <a:pt x="1347" y="1177"/>
                    </a:lnTo>
                    <a:lnTo>
                      <a:pt x="1347" y="1184"/>
                    </a:lnTo>
                    <a:lnTo>
                      <a:pt x="1353" y="1184"/>
                    </a:lnTo>
                    <a:lnTo>
                      <a:pt x="1356" y="1197"/>
                    </a:lnTo>
                    <a:lnTo>
                      <a:pt x="1373" y="1197"/>
                    </a:lnTo>
                    <a:lnTo>
                      <a:pt x="1373" y="1208"/>
                    </a:lnTo>
                    <a:lnTo>
                      <a:pt x="1393" y="1211"/>
                    </a:lnTo>
                    <a:lnTo>
                      <a:pt x="1398" y="1224"/>
                    </a:lnTo>
                    <a:lnTo>
                      <a:pt x="1405" y="1238"/>
                    </a:lnTo>
                    <a:lnTo>
                      <a:pt x="1411" y="1257"/>
                    </a:lnTo>
                    <a:lnTo>
                      <a:pt x="1415" y="1275"/>
                    </a:lnTo>
                    <a:lnTo>
                      <a:pt x="1413" y="1293"/>
                    </a:lnTo>
                    <a:lnTo>
                      <a:pt x="1411" y="1293"/>
                    </a:lnTo>
                    <a:lnTo>
                      <a:pt x="1409" y="1293"/>
                    </a:lnTo>
                    <a:lnTo>
                      <a:pt x="1405" y="1297"/>
                    </a:lnTo>
                    <a:lnTo>
                      <a:pt x="1404" y="1300"/>
                    </a:lnTo>
                    <a:lnTo>
                      <a:pt x="1420" y="1313"/>
                    </a:lnTo>
                    <a:lnTo>
                      <a:pt x="1422" y="1317"/>
                    </a:lnTo>
                    <a:lnTo>
                      <a:pt x="1422" y="1322"/>
                    </a:lnTo>
                    <a:lnTo>
                      <a:pt x="1420" y="1328"/>
                    </a:lnTo>
                    <a:lnTo>
                      <a:pt x="1418" y="1333"/>
                    </a:lnTo>
                    <a:lnTo>
                      <a:pt x="1416" y="1337"/>
                    </a:lnTo>
                    <a:lnTo>
                      <a:pt x="1416" y="1340"/>
                    </a:lnTo>
                    <a:lnTo>
                      <a:pt x="1420" y="1340"/>
                    </a:lnTo>
                    <a:lnTo>
                      <a:pt x="1420" y="1348"/>
                    </a:lnTo>
                    <a:lnTo>
                      <a:pt x="1427" y="1353"/>
                    </a:lnTo>
                    <a:lnTo>
                      <a:pt x="1427" y="1360"/>
                    </a:lnTo>
                    <a:lnTo>
                      <a:pt x="1433" y="1360"/>
                    </a:lnTo>
                    <a:lnTo>
                      <a:pt x="1433" y="1371"/>
                    </a:lnTo>
                    <a:lnTo>
                      <a:pt x="1431" y="1380"/>
                    </a:lnTo>
                    <a:lnTo>
                      <a:pt x="1431" y="1389"/>
                    </a:lnTo>
                    <a:lnTo>
                      <a:pt x="1433" y="1400"/>
                    </a:lnTo>
                    <a:lnTo>
                      <a:pt x="1436" y="1400"/>
                    </a:lnTo>
                    <a:lnTo>
                      <a:pt x="1436" y="1411"/>
                    </a:lnTo>
                    <a:lnTo>
                      <a:pt x="1440" y="1411"/>
                    </a:lnTo>
                    <a:lnTo>
                      <a:pt x="1440" y="1424"/>
                    </a:lnTo>
                    <a:lnTo>
                      <a:pt x="1444" y="1424"/>
                    </a:lnTo>
                    <a:lnTo>
                      <a:pt x="1444" y="1437"/>
                    </a:lnTo>
                    <a:lnTo>
                      <a:pt x="1460" y="1448"/>
                    </a:lnTo>
                    <a:lnTo>
                      <a:pt x="1462" y="1462"/>
                    </a:lnTo>
                    <a:lnTo>
                      <a:pt x="1462" y="1478"/>
                    </a:lnTo>
                    <a:lnTo>
                      <a:pt x="1462" y="1495"/>
                    </a:lnTo>
                    <a:lnTo>
                      <a:pt x="1464" y="1508"/>
                    </a:lnTo>
                    <a:lnTo>
                      <a:pt x="1473" y="1513"/>
                    </a:lnTo>
                    <a:lnTo>
                      <a:pt x="1473" y="1520"/>
                    </a:lnTo>
                    <a:lnTo>
                      <a:pt x="1484" y="1528"/>
                    </a:lnTo>
                    <a:lnTo>
                      <a:pt x="1493" y="1542"/>
                    </a:lnTo>
                    <a:lnTo>
                      <a:pt x="1498" y="1558"/>
                    </a:lnTo>
                    <a:lnTo>
                      <a:pt x="1500" y="1580"/>
                    </a:lnTo>
                    <a:lnTo>
                      <a:pt x="1527" y="1582"/>
                    </a:lnTo>
                    <a:lnTo>
                      <a:pt x="1553" y="1588"/>
                    </a:lnTo>
                    <a:lnTo>
                      <a:pt x="1553" y="1593"/>
                    </a:lnTo>
                    <a:lnTo>
                      <a:pt x="1560" y="1593"/>
                    </a:lnTo>
                    <a:lnTo>
                      <a:pt x="1560" y="1597"/>
                    </a:lnTo>
                    <a:lnTo>
                      <a:pt x="1596" y="1608"/>
                    </a:lnTo>
                    <a:lnTo>
                      <a:pt x="1600" y="1617"/>
                    </a:lnTo>
                    <a:lnTo>
                      <a:pt x="1607" y="1617"/>
                    </a:lnTo>
                    <a:lnTo>
                      <a:pt x="1640" y="1637"/>
                    </a:lnTo>
                    <a:lnTo>
                      <a:pt x="1673" y="1713"/>
                    </a:lnTo>
                    <a:lnTo>
                      <a:pt x="1680" y="1717"/>
                    </a:lnTo>
                    <a:lnTo>
                      <a:pt x="1680" y="1724"/>
                    </a:lnTo>
                    <a:lnTo>
                      <a:pt x="1687" y="1728"/>
                    </a:lnTo>
                    <a:lnTo>
                      <a:pt x="1704" y="1748"/>
                    </a:lnTo>
                    <a:lnTo>
                      <a:pt x="1707" y="1749"/>
                    </a:lnTo>
                    <a:lnTo>
                      <a:pt x="1713" y="1751"/>
                    </a:lnTo>
                    <a:lnTo>
                      <a:pt x="1716" y="1753"/>
                    </a:lnTo>
                    <a:lnTo>
                      <a:pt x="1722" y="1753"/>
                    </a:lnTo>
                    <a:lnTo>
                      <a:pt x="1724" y="1757"/>
                    </a:lnTo>
                    <a:lnTo>
                      <a:pt x="1724" y="1773"/>
                    </a:lnTo>
                    <a:lnTo>
                      <a:pt x="1713" y="1780"/>
                    </a:lnTo>
                    <a:lnTo>
                      <a:pt x="1707" y="1791"/>
                    </a:lnTo>
                    <a:lnTo>
                      <a:pt x="1704" y="1808"/>
                    </a:lnTo>
                    <a:lnTo>
                      <a:pt x="1707" y="1811"/>
                    </a:lnTo>
                    <a:lnTo>
                      <a:pt x="1709" y="1815"/>
                    </a:lnTo>
                    <a:lnTo>
                      <a:pt x="1709" y="1817"/>
                    </a:lnTo>
                    <a:lnTo>
                      <a:pt x="1711" y="1820"/>
                    </a:lnTo>
                    <a:lnTo>
                      <a:pt x="1711" y="1822"/>
                    </a:lnTo>
                    <a:lnTo>
                      <a:pt x="1711" y="1828"/>
                    </a:lnTo>
                    <a:lnTo>
                      <a:pt x="1713" y="1831"/>
                    </a:lnTo>
                    <a:lnTo>
                      <a:pt x="1716" y="1831"/>
                    </a:lnTo>
                    <a:lnTo>
                      <a:pt x="1716" y="1848"/>
                    </a:lnTo>
                    <a:lnTo>
                      <a:pt x="1720" y="1848"/>
                    </a:lnTo>
                    <a:lnTo>
                      <a:pt x="1720" y="1857"/>
                    </a:lnTo>
                    <a:lnTo>
                      <a:pt x="1727" y="1860"/>
                    </a:lnTo>
                    <a:lnTo>
                      <a:pt x="1727" y="1868"/>
                    </a:lnTo>
                    <a:lnTo>
                      <a:pt x="1740" y="1877"/>
                    </a:lnTo>
                    <a:lnTo>
                      <a:pt x="1740" y="1884"/>
                    </a:lnTo>
                    <a:lnTo>
                      <a:pt x="1753" y="1891"/>
                    </a:lnTo>
                    <a:lnTo>
                      <a:pt x="1762" y="1906"/>
                    </a:lnTo>
                    <a:lnTo>
                      <a:pt x="1771" y="1922"/>
                    </a:lnTo>
                    <a:lnTo>
                      <a:pt x="1776" y="1940"/>
                    </a:lnTo>
                    <a:lnTo>
                      <a:pt x="1760" y="1944"/>
                    </a:lnTo>
                    <a:lnTo>
                      <a:pt x="1740" y="1944"/>
                    </a:lnTo>
                    <a:lnTo>
                      <a:pt x="1740" y="1948"/>
                    </a:lnTo>
                    <a:lnTo>
                      <a:pt x="1724" y="1948"/>
                    </a:lnTo>
                    <a:lnTo>
                      <a:pt x="1718" y="1940"/>
                    </a:lnTo>
                    <a:lnTo>
                      <a:pt x="1711" y="1933"/>
                    </a:lnTo>
                    <a:lnTo>
                      <a:pt x="1704" y="1926"/>
                    </a:lnTo>
                    <a:lnTo>
                      <a:pt x="1696" y="1920"/>
                    </a:lnTo>
                    <a:lnTo>
                      <a:pt x="1696" y="1924"/>
                    </a:lnTo>
                    <a:lnTo>
                      <a:pt x="1702" y="1929"/>
                    </a:lnTo>
                    <a:lnTo>
                      <a:pt x="1705" y="1935"/>
                    </a:lnTo>
                    <a:lnTo>
                      <a:pt x="1711" y="1940"/>
                    </a:lnTo>
                    <a:lnTo>
                      <a:pt x="1715" y="1948"/>
                    </a:lnTo>
                    <a:lnTo>
                      <a:pt x="1720" y="1951"/>
                    </a:lnTo>
                    <a:lnTo>
                      <a:pt x="1722" y="1953"/>
                    </a:lnTo>
                    <a:lnTo>
                      <a:pt x="1725" y="1955"/>
                    </a:lnTo>
                    <a:lnTo>
                      <a:pt x="1731" y="1958"/>
                    </a:lnTo>
                    <a:lnTo>
                      <a:pt x="1735" y="1960"/>
                    </a:lnTo>
                    <a:lnTo>
                      <a:pt x="1740" y="1962"/>
                    </a:lnTo>
                    <a:lnTo>
                      <a:pt x="1744" y="1966"/>
                    </a:lnTo>
                    <a:lnTo>
                      <a:pt x="1747" y="1968"/>
                    </a:lnTo>
                    <a:lnTo>
                      <a:pt x="1747" y="1968"/>
                    </a:lnTo>
                    <a:lnTo>
                      <a:pt x="1747" y="1984"/>
                    </a:lnTo>
                    <a:lnTo>
                      <a:pt x="1787" y="1997"/>
                    </a:lnTo>
                    <a:lnTo>
                      <a:pt x="1795" y="2020"/>
                    </a:lnTo>
                    <a:lnTo>
                      <a:pt x="1805" y="2042"/>
                    </a:lnTo>
                    <a:lnTo>
                      <a:pt x="1816" y="2064"/>
                    </a:lnTo>
                    <a:lnTo>
                      <a:pt x="1820" y="2064"/>
                    </a:lnTo>
                    <a:lnTo>
                      <a:pt x="1820" y="2073"/>
                    </a:lnTo>
                    <a:lnTo>
                      <a:pt x="1824" y="2073"/>
                    </a:lnTo>
                    <a:lnTo>
                      <a:pt x="1824" y="2084"/>
                    </a:lnTo>
                    <a:lnTo>
                      <a:pt x="1827" y="2084"/>
                    </a:lnTo>
                    <a:lnTo>
                      <a:pt x="1824" y="2140"/>
                    </a:lnTo>
                    <a:lnTo>
                      <a:pt x="1809" y="2148"/>
                    </a:lnTo>
                    <a:lnTo>
                      <a:pt x="1798" y="2157"/>
                    </a:lnTo>
                    <a:lnTo>
                      <a:pt x="1787" y="2168"/>
                    </a:lnTo>
                    <a:lnTo>
                      <a:pt x="1780" y="2171"/>
                    </a:lnTo>
                    <a:lnTo>
                      <a:pt x="1776" y="2178"/>
                    </a:lnTo>
                    <a:lnTo>
                      <a:pt x="1775" y="2182"/>
                    </a:lnTo>
                    <a:lnTo>
                      <a:pt x="1773" y="2188"/>
                    </a:lnTo>
                    <a:lnTo>
                      <a:pt x="1769" y="2191"/>
                    </a:lnTo>
                    <a:lnTo>
                      <a:pt x="1764" y="2197"/>
                    </a:lnTo>
                    <a:lnTo>
                      <a:pt x="1764" y="2200"/>
                    </a:lnTo>
                    <a:lnTo>
                      <a:pt x="1780" y="2208"/>
                    </a:lnTo>
                    <a:lnTo>
                      <a:pt x="1795" y="2218"/>
                    </a:lnTo>
                    <a:lnTo>
                      <a:pt x="1804" y="2231"/>
                    </a:lnTo>
                    <a:lnTo>
                      <a:pt x="1809" y="2231"/>
                    </a:lnTo>
                    <a:lnTo>
                      <a:pt x="1811" y="2229"/>
                    </a:lnTo>
                    <a:lnTo>
                      <a:pt x="1815" y="2229"/>
                    </a:lnTo>
                    <a:lnTo>
                      <a:pt x="1816" y="2229"/>
                    </a:lnTo>
                    <a:lnTo>
                      <a:pt x="1820" y="2229"/>
                    </a:lnTo>
                    <a:lnTo>
                      <a:pt x="1824" y="2231"/>
                    </a:lnTo>
                    <a:lnTo>
                      <a:pt x="1824" y="2228"/>
                    </a:lnTo>
                    <a:lnTo>
                      <a:pt x="1835" y="2218"/>
                    </a:lnTo>
                    <a:lnTo>
                      <a:pt x="1840" y="2206"/>
                    </a:lnTo>
                    <a:lnTo>
                      <a:pt x="1847" y="2193"/>
                    </a:lnTo>
                    <a:lnTo>
                      <a:pt x="1856" y="2184"/>
                    </a:lnTo>
                    <a:lnTo>
                      <a:pt x="1864" y="2180"/>
                    </a:lnTo>
                    <a:lnTo>
                      <a:pt x="1880" y="2177"/>
                    </a:lnTo>
                    <a:lnTo>
                      <a:pt x="1900" y="2175"/>
                    </a:lnTo>
                    <a:lnTo>
                      <a:pt x="1920" y="2173"/>
                    </a:lnTo>
                    <a:lnTo>
                      <a:pt x="1938" y="2175"/>
                    </a:lnTo>
                    <a:lnTo>
                      <a:pt x="1953" y="2177"/>
                    </a:lnTo>
                    <a:lnTo>
                      <a:pt x="1953" y="2180"/>
                    </a:lnTo>
                    <a:lnTo>
                      <a:pt x="1976" y="2180"/>
                    </a:lnTo>
                    <a:lnTo>
                      <a:pt x="1976" y="2184"/>
                    </a:lnTo>
                    <a:lnTo>
                      <a:pt x="2036" y="2188"/>
                    </a:lnTo>
                    <a:lnTo>
                      <a:pt x="2036" y="2191"/>
                    </a:lnTo>
                    <a:lnTo>
                      <a:pt x="2044" y="2191"/>
                    </a:lnTo>
                    <a:lnTo>
                      <a:pt x="2047" y="2200"/>
                    </a:lnTo>
                    <a:lnTo>
                      <a:pt x="2056" y="2200"/>
                    </a:lnTo>
                    <a:lnTo>
                      <a:pt x="2064" y="2213"/>
                    </a:lnTo>
                    <a:lnTo>
                      <a:pt x="2073" y="2213"/>
                    </a:lnTo>
                    <a:lnTo>
                      <a:pt x="2096" y="2240"/>
                    </a:lnTo>
                    <a:lnTo>
                      <a:pt x="2104" y="2244"/>
                    </a:lnTo>
                    <a:lnTo>
                      <a:pt x="2104" y="2251"/>
                    </a:lnTo>
                    <a:lnTo>
                      <a:pt x="2116" y="2260"/>
                    </a:lnTo>
                    <a:lnTo>
                      <a:pt x="2116" y="2268"/>
                    </a:lnTo>
                    <a:lnTo>
                      <a:pt x="2120" y="2268"/>
                    </a:lnTo>
                    <a:lnTo>
                      <a:pt x="2120" y="2280"/>
                    </a:lnTo>
                    <a:lnTo>
                      <a:pt x="2124" y="2280"/>
                    </a:lnTo>
                    <a:lnTo>
                      <a:pt x="2124" y="2340"/>
                    </a:lnTo>
                    <a:lnTo>
                      <a:pt x="2127" y="2351"/>
                    </a:lnTo>
                    <a:lnTo>
                      <a:pt x="2129" y="2366"/>
                    </a:lnTo>
                    <a:lnTo>
                      <a:pt x="2127" y="2380"/>
                    </a:lnTo>
                    <a:lnTo>
                      <a:pt x="2124" y="2380"/>
                    </a:lnTo>
                    <a:lnTo>
                      <a:pt x="2120" y="2404"/>
                    </a:lnTo>
                    <a:lnTo>
                      <a:pt x="2116" y="2404"/>
                    </a:lnTo>
                    <a:lnTo>
                      <a:pt x="2113" y="2420"/>
                    </a:lnTo>
                    <a:lnTo>
                      <a:pt x="2107" y="2420"/>
                    </a:lnTo>
                    <a:lnTo>
                      <a:pt x="2107" y="2433"/>
                    </a:lnTo>
                    <a:lnTo>
                      <a:pt x="2098" y="2462"/>
                    </a:lnTo>
                    <a:lnTo>
                      <a:pt x="2093" y="2497"/>
                    </a:lnTo>
                    <a:lnTo>
                      <a:pt x="2078" y="2502"/>
                    </a:lnTo>
                    <a:lnTo>
                      <a:pt x="2069" y="2509"/>
                    </a:lnTo>
                    <a:lnTo>
                      <a:pt x="2060" y="2518"/>
                    </a:lnTo>
                    <a:lnTo>
                      <a:pt x="2047" y="2524"/>
                    </a:lnTo>
                    <a:lnTo>
                      <a:pt x="2047" y="2537"/>
                    </a:lnTo>
                    <a:lnTo>
                      <a:pt x="2044" y="2537"/>
                    </a:lnTo>
                    <a:lnTo>
                      <a:pt x="2044" y="2540"/>
                    </a:lnTo>
                    <a:lnTo>
                      <a:pt x="2027" y="2540"/>
                    </a:lnTo>
                    <a:lnTo>
                      <a:pt x="2025" y="2537"/>
                    </a:lnTo>
                    <a:lnTo>
                      <a:pt x="2024" y="2535"/>
                    </a:lnTo>
                    <a:lnTo>
                      <a:pt x="2024" y="2531"/>
                    </a:lnTo>
                    <a:lnTo>
                      <a:pt x="2022" y="2529"/>
                    </a:lnTo>
                    <a:lnTo>
                      <a:pt x="2020" y="2524"/>
                    </a:lnTo>
                    <a:lnTo>
                      <a:pt x="2013" y="2524"/>
                    </a:lnTo>
                    <a:lnTo>
                      <a:pt x="2013" y="2531"/>
                    </a:lnTo>
                    <a:lnTo>
                      <a:pt x="2004" y="2531"/>
                    </a:lnTo>
                    <a:lnTo>
                      <a:pt x="2004" y="2537"/>
                    </a:lnTo>
                    <a:lnTo>
                      <a:pt x="2024" y="2540"/>
                    </a:lnTo>
                    <a:lnTo>
                      <a:pt x="2024" y="2553"/>
                    </a:lnTo>
                    <a:lnTo>
                      <a:pt x="2016" y="2557"/>
                    </a:lnTo>
                    <a:lnTo>
                      <a:pt x="2016" y="2560"/>
                    </a:lnTo>
                    <a:lnTo>
                      <a:pt x="2024" y="2560"/>
                    </a:lnTo>
                    <a:lnTo>
                      <a:pt x="2024" y="2580"/>
                    </a:lnTo>
                    <a:lnTo>
                      <a:pt x="2013" y="2588"/>
                    </a:lnTo>
                    <a:lnTo>
                      <a:pt x="2004" y="2595"/>
                    </a:lnTo>
                    <a:lnTo>
                      <a:pt x="1991" y="2600"/>
                    </a:lnTo>
                    <a:lnTo>
                      <a:pt x="1976" y="2604"/>
                    </a:lnTo>
                    <a:lnTo>
                      <a:pt x="1973" y="2600"/>
                    </a:lnTo>
                    <a:lnTo>
                      <a:pt x="1971" y="2597"/>
                    </a:lnTo>
                    <a:lnTo>
                      <a:pt x="1969" y="2595"/>
                    </a:lnTo>
                    <a:lnTo>
                      <a:pt x="1965" y="2593"/>
                    </a:lnTo>
                    <a:lnTo>
                      <a:pt x="1960" y="2591"/>
                    </a:lnTo>
                    <a:lnTo>
                      <a:pt x="1960" y="2580"/>
                    </a:lnTo>
                    <a:lnTo>
                      <a:pt x="1956" y="2580"/>
                    </a:lnTo>
                    <a:lnTo>
                      <a:pt x="1953" y="2586"/>
                    </a:lnTo>
                    <a:lnTo>
                      <a:pt x="1949" y="2591"/>
                    </a:lnTo>
                    <a:lnTo>
                      <a:pt x="1944" y="2593"/>
                    </a:lnTo>
                    <a:lnTo>
                      <a:pt x="1936" y="2597"/>
                    </a:lnTo>
                    <a:lnTo>
                      <a:pt x="1936" y="2613"/>
                    </a:lnTo>
                    <a:lnTo>
                      <a:pt x="1947" y="2613"/>
                    </a:lnTo>
                    <a:lnTo>
                      <a:pt x="1947" y="2617"/>
                    </a:lnTo>
                    <a:lnTo>
                      <a:pt x="1951" y="2626"/>
                    </a:lnTo>
                    <a:lnTo>
                      <a:pt x="1953" y="2638"/>
                    </a:lnTo>
                    <a:lnTo>
                      <a:pt x="1953" y="2651"/>
                    </a:lnTo>
                    <a:lnTo>
                      <a:pt x="1953" y="2664"/>
                    </a:lnTo>
                    <a:lnTo>
                      <a:pt x="1942" y="2671"/>
                    </a:lnTo>
                    <a:lnTo>
                      <a:pt x="1935" y="2677"/>
                    </a:lnTo>
                    <a:lnTo>
                      <a:pt x="1925" y="2682"/>
                    </a:lnTo>
                    <a:lnTo>
                      <a:pt x="1916" y="2686"/>
                    </a:lnTo>
                    <a:lnTo>
                      <a:pt x="1900" y="2688"/>
                    </a:lnTo>
                    <a:lnTo>
                      <a:pt x="1900" y="2684"/>
                    </a:lnTo>
                    <a:lnTo>
                      <a:pt x="1876" y="2684"/>
                    </a:lnTo>
                    <a:lnTo>
                      <a:pt x="1876" y="2680"/>
                    </a:lnTo>
                    <a:lnTo>
                      <a:pt x="1873" y="2680"/>
                    </a:lnTo>
                    <a:lnTo>
                      <a:pt x="1873" y="2693"/>
                    </a:lnTo>
                    <a:lnTo>
                      <a:pt x="1860" y="2693"/>
                    </a:lnTo>
                    <a:lnTo>
                      <a:pt x="1860" y="2688"/>
                    </a:lnTo>
                    <a:lnTo>
                      <a:pt x="1858" y="2686"/>
                    </a:lnTo>
                    <a:lnTo>
                      <a:pt x="1858" y="2686"/>
                    </a:lnTo>
                    <a:lnTo>
                      <a:pt x="1856" y="2688"/>
                    </a:lnTo>
                    <a:lnTo>
                      <a:pt x="1856" y="2691"/>
                    </a:lnTo>
                    <a:lnTo>
                      <a:pt x="1856" y="2693"/>
                    </a:lnTo>
                    <a:lnTo>
                      <a:pt x="1856" y="2695"/>
                    </a:lnTo>
                    <a:lnTo>
                      <a:pt x="1856" y="2697"/>
                    </a:lnTo>
                    <a:lnTo>
                      <a:pt x="1878" y="2697"/>
                    </a:lnTo>
                    <a:lnTo>
                      <a:pt x="1893" y="2700"/>
                    </a:lnTo>
                    <a:lnTo>
                      <a:pt x="1905" y="2706"/>
                    </a:lnTo>
                    <a:lnTo>
                      <a:pt x="1920" y="2713"/>
                    </a:lnTo>
                    <a:lnTo>
                      <a:pt x="1925" y="2713"/>
                    </a:lnTo>
                    <a:lnTo>
                      <a:pt x="1929" y="2715"/>
                    </a:lnTo>
                    <a:lnTo>
                      <a:pt x="1933" y="2715"/>
                    </a:lnTo>
                    <a:lnTo>
                      <a:pt x="1936" y="2715"/>
                    </a:lnTo>
                    <a:lnTo>
                      <a:pt x="1938" y="2717"/>
                    </a:lnTo>
                    <a:lnTo>
                      <a:pt x="1942" y="2717"/>
                    </a:lnTo>
                    <a:lnTo>
                      <a:pt x="1944" y="2720"/>
                    </a:lnTo>
                    <a:lnTo>
                      <a:pt x="1947" y="2724"/>
                    </a:lnTo>
                    <a:lnTo>
                      <a:pt x="1953" y="2724"/>
                    </a:lnTo>
                    <a:lnTo>
                      <a:pt x="1953" y="2744"/>
                    </a:lnTo>
                    <a:lnTo>
                      <a:pt x="2060" y="2728"/>
                    </a:lnTo>
                    <a:lnTo>
                      <a:pt x="2060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8" y="2753"/>
                    </a:lnTo>
                    <a:lnTo>
                      <a:pt x="2056" y="2755"/>
                    </a:lnTo>
                    <a:lnTo>
                      <a:pt x="2056" y="2757"/>
                    </a:lnTo>
                    <a:lnTo>
                      <a:pt x="2044" y="2757"/>
                    </a:lnTo>
                    <a:lnTo>
                      <a:pt x="2047" y="2775"/>
                    </a:lnTo>
                    <a:lnTo>
                      <a:pt x="2051" y="2793"/>
                    </a:lnTo>
                    <a:lnTo>
                      <a:pt x="2053" y="2817"/>
                    </a:lnTo>
                    <a:lnTo>
                      <a:pt x="2013" y="2833"/>
                    </a:lnTo>
                    <a:lnTo>
                      <a:pt x="2013" y="2837"/>
                    </a:lnTo>
                    <a:lnTo>
                      <a:pt x="2000" y="2837"/>
                    </a:lnTo>
                    <a:lnTo>
                      <a:pt x="2000" y="2840"/>
                    </a:lnTo>
                    <a:lnTo>
                      <a:pt x="1993" y="2840"/>
                    </a:lnTo>
                    <a:lnTo>
                      <a:pt x="1993" y="2844"/>
                    </a:lnTo>
                    <a:lnTo>
                      <a:pt x="1987" y="2848"/>
                    </a:lnTo>
                    <a:lnTo>
                      <a:pt x="1982" y="2849"/>
                    </a:lnTo>
                    <a:lnTo>
                      <a:pt x="1976" y="2851"/>
                    </a:lnTo>
                    <a:lnTo>
                      <a:pt x="1973" y="2855"/>
                    </a:lnTo>
                    <a:lnTo>
                      <a:pt x="1969" y="2857"/>
                    </a:lnTo>
                    <a:lnTo>
                      <a:pt x="1965" y="2862"/>
                    </a:lnTo>
                    <a:lnTo>
                      <a:pt x="1964" y="2868"/>
                    </a:lnTo>
                    <a:lnTo>
                      <a:pt x="1960" y="2868"/>
                    </a:lnTo>
                    <a:lnTo>
                      <a:pt x="1960" y="2897"/>
                    </a:lnTo>
                    <a:lnTo>
                      <a:pt x="1907" y="2893"/>
                    </a:lnTo>
                    <a:lnTo>
                      <a:pt x="1898" y="2909"/>
                    </a:lnTo>
                    <a:lnTo>
                      <a:pt x="1887" y="2917"/>
                    </a:lnTo>
                    <a:lnTo>
                      <a:pt x="1876" y="2918"/>
                    </a:lnTo>
                    <a:lnTo>
                      <a:pt x="1864" y="2918"/>
                    </a:lnTo>
                    <a:lnTo>
                      <a:pt x="1849" y="2918"/>
                    </a:lnTo>
                    <a:lnTo>
                      <a:pt x="1833" y="2924"/>
                    </a:lnTo>
                    <a:lnTo>
                      <a:pt x="1833" y="2928"/>
                    </a:lnTo>
                    <a:lnTo>
                      <a:pt x="1824" y="2928"/>
                    </a:lnTo>
                    <a:lnTo>
                      <a:pt x="1820" y="2940"/>
                    </a:lnTo>
                    <a:lnTo>
                      <a:pt x="1813" y="2944"/>
                    </a:lnTo>
                    <a:lnTo>
                      <a:pt x="1809" y="2948"/>
                    </a:lnTo>
                    <a:lnTo>
                      <a:pt x="1805" y="2951"/>
                    </a:lnTo>
                    <a:lnTo>
                      <a:pt x="1804" y="2953"/>
                    </a:lnTo>
                    <a:lnTo>
                      <a:pt x="1802" y="2955"/>
                    </a:lnTo>
                    <a:lnTo>
                      <a:pt x="1798" y="2955"/>
                    </a:lnTo>
                    <a:lnTo>
                      <a:pt x="1793" y="2957"/>
                    </a:lnTo>
                    <a:lnTo>
                      <a:pt x="1784" y="2957"/>
                    </a:lnTo>
                    <a:lnTo>
                      <a:pt x="1775" y="2948"/>
                    </a:lnTo>
                    <a:lnTo>
                      <a:pt x="1762" y="2944"/>
                    </a:lnTo>
                    <a:lnTo>
                      <a:pt x="1747" y="2940"/>
                    </a:lnTo>
                    <a:lnTo>
                      <a:pt x="1747" y="2937"/>
                    </a:lnTo>
                    <a:lnTo>
                      <a:pt x="1736" y="2937"/>
                    </a:lnTo>
                    <a:lnTo>
                      <a:pt x="1736" y="2931"/>
                    </a:lnTo>
                    <a:lnTo>
                      <a:pt x="1724" y="2931"/>
                    </a:lnTo>
                    <a:lnTo>
                      <a:pt x="1724" y="2928"/>
                    </a:lnTo>
                    <a:lnTo>
                      <a:pt x="1707" y="2928"/>
                    </a:lnTo>
                    <a:lnTo>
                      <a:pt x="1707" y="2924"/>
                    </a:lnTo>
                    <a:lnTo>
                      <a:pt x="1695" y="2924"/>
                    </a:lnTo>
                    <a:lnTo>
                      <a:pt x="1676" y="2926"/>
                    </a:lnTo>
                    <a:lnTo>
                      <a:pt x="1656" y="2931"/>
                    </a:lnTo>
                    <a:lnTo>
                      <a:pt x="1640" y="2937"/>
                    </a:lnTo>
                    <a:lnTo>
                      <a:pt x="1627" y="2940"/>
                    </a:lnTo>
                    <a:lnTo>
                      <a:pt x="1613" y="2940"/>
                    </a:lnTo>
                    <a:lnTo>
                      <a:pt x="1613" y="2944"/>
                    </a:lnTo>
                    <a:lnTo>
                      <a:pt x="1596" y="2948"/>
                    </a:lnTo>
                    <a:lnTo>
                      <a:pt x="1593" y="2957"/>
                    </a:lnTo>
                    <a:lnTo>
                      <a:pt x="1573" y="2960"/>
                    </a:lnTo>
                    <a:lnTo>
                      <a:pt x="1560" y="2944"/>
                    </a:lnTo>
                    <a:lnTo>
                      <a:pt x="1556" y="2944"/>
                    </a:lnTo>
                    <a:lnTo>
                      <a:pt x="1555" y="2940"/>
                    </a:lnTo>
                    <a:lnTo>
                      <a:pt x="1556" y="2937"/>
                    </a:lnTo>
                    <a:lnTo>
                      <a:pt x="1556" y="2933"/>
                    </a:lnTo>
                    <a:lnTo>
                      <a:pt x="1558" y="2931"/>
                    </a:lnTo>
                    <a:lnTo>
                      <a:pt x="1560" y="2928"/>
                    </a:lnTo>
                    <a:lnTo>
                      <a:pt x="1556" y="2928"/>
                    </a:lnTo>
                    <a:lnTo>
                      <a:pt x="1556" y="2924"/>
                    </a:lnTo>
                    <a:lnTo>
                      <a:pt x="1533" y="2920"/>
                    </a:lnTo>
                    <a:lnTo>
                      <a:pt x="1527" y="2940"/>
                    </a:lnTo>
                    <a:lnTo>
                      <a:pt x="1507" y="2940"/>
                    </a:lnTo>
                    <a:lnTo>
                      <a:pt x="1507" y="2933"/>
                    </a:lnTo>
                    <a:lnTo>
                      <a:pt x="1507" y="2929"/>
                    </a:lnTo>
                    <a:lnTo>
                      <a:pt x="1505" y="2924"/>
                    </a:lnTo>
                    <a:lnTo>
                      <a:pt x="1504" y="2920"/>
                    </a:lnTo>
                    <a:lnTo>
                      <a:pt x="1500" y="2920"/>
                    </a:lnTo>
                    <a:lnTo>
                      <a:pt x="1500" y="2937"/>
                    </a:lnTo>
                    <a:lnTo>
                      <a:pt x="1487" y="2937"/>
                    </a:lnTo>
                    <a:lnTo>
                      <a:pt x="1487" y="2931"/>
                    </a:lnTo>
                    <a:lnTo>
                      <a:pt x="1475" y="2926"/>
                    </a:lnTo>
                    <a:lnTo>
                      <a:pt x="1465" y="2917"/>
                    </a:lnTo>
                    <a:lnTo>
                      <a:pt x="1455" y="2906"/>
                    </a:lnTo>
                    <a:lnTo>
                      <a:pt x="1444" y="2897"/>
                    </a:lnTo>
                    <a:lnTo>
                      <a:pt x="1444" y="2900"/>
                    </a:lnTo>
                    <a:lnTo>
                      <a:pt x="1455" y="2908"/>
                    </a:lnTo>
                    <a:lnTo>
                      <a:pt x="1464" y="2918"/>
                    </a:lnTo>
                    <a:lnTo>
                      <a:pt x="1467" y="2931"/>
                    </a:lnTo>
                    <a:lnTo>
                      <a:pt x="1465" y="2933"/>
                    </a:lnTo>
                    <a:lnTo>
                      <a:pt x="1465" y="2935"/>
                    </a:lnTo>
                    <a:lnTo>
                      <a:pt x="1465" y="2935"/>
                    </a:lnTo>
                    <a:lnTo>
                      <a:pt x="1465" y="2935"/>
                    </a:lnTo>
                    <a:lnTo>
                      <a:pt x="1465" y="2937"/>
                    </a:lnTo>
                    <a:lnTo>
                      <a:pt x="1464" y="2940"/>
                    </a:lnTo>
                    <a:lnTo>
                      <a:pt x="1444" y="2937"/>
                    </a:lnTo>
                    <a:lnTo>
                      <a:pt x="1444" y="2940"/>
                    </a:lnTo>
                    <a:lnTo>
                      <a:pt x="1442" y="2942"/>
                    </a:lnTo>
                    <a:lnTo>
                      <a:pt x="1442" y="2944"/>
                    </a:lnTo>
                    <a:lnTo>
                      <a:pt x="1440" y="2946"/>
                    </a:lnTo>
                    <a:lnTo>
                      <a:pt x="1438" y="2946"/>
                    </a:lnTo>
                    <a:lnTo>
                      <a:pt x="1436" y="2948"/>
                    </a:lnTo>
                    <a:lnTo>
                      <a:pt x="1436" y="2951"/>
                    </a:lnTo>
                    <a:lnTo>
                      <a:pt x="1413" y="2957"/>
                    </a:lnTo>
                    <a:lnTo>
                      <a:pt x="1413" y="2960"/>
                    </a:lnTo>
                    <a:lnTo>
                      <a:pt x="1393" y="2960"/>
                    </a:lnTo>
                    <a:lnTo>
                      <a:pt x="1391" y="2958"/>
                    </a:lnTo>
                    <a:lnTo>
                      <a:pt x="1391" y="2957"/>
                    </a:lnTo>
                    <a:lnTo>
                      <a:pt x="1389" y="2955"/>
                    </a:lnTo>
                    <a:lnTo>
                      <a:pt x="1387" y="2953"/>
                    </a:lnTo>
                    <a:lnTo>
                      <a:pt x="1385" y="2951"/>
                    </a:lnTo>
                    <a:lnTo>
                      <a:pt x="1384" y="2951"/>
                    </a:lnTo>
                    <a:lnTo>
                      <a:pt x="1380" y="2964"/>
                    </a:lnTo>
                    <a:lnTo>
                      <a:pt x="1313" y="2964"/>
                    </a:lnTo>
                    <a:lnTo>
                      <a:pt x="1313" y="2968"/>
                    </a:lnTo>
                    <a:lnTo>
                      <a:pt x="1316" y="2968"/>
                    </a:lnTo>
                    <a:lnTo>
                      <a:pt x="1320" y="2971"/>
                    </a:lnTo>
                    <a:lnTo>
                      <a:pt x="1324" y="2973"/>
                    </a:lnTo>
                    <a:lnTo>
                      <a:pt x="1327" y="2975"/>
                    </a:lnTo>
                    <a:lnTo>
                      <a:pt x="1329" y="2977"/>
                    </a:lnTo>
                    <a:lnTo>
                      <a:pt x="1331" y="2978"/>
                    </a:lnTo>
                    <a:lnTo>
                      <a:pt x="1333" y="2980"/>
                    </a:lnTo>
                    <a:lnTo>
                      <a:pt x="1335" y="2986"/>
                    </a:lnTo>
                    <a:lnTo>
                      <a:pt x="1336" y="2993"/>
                    </a:lnTo>
                    <a:lnTo>
                      <a:pt x="1333" y="2993"/>
                    </a:lnTo>
                    <a:lnTo>
                      <a:pt x="1333" y="3004"/>
                    </a:lnTo>
                    <a:lnTo>
                      <a:pt x="1305" y="3002"/>
                    </a:lnTo>
                    <a:lnTo>
                      <a:pt x="1282" y="2998"/>
                    </a:lnTo>
                    <a:lnTo>
                      <a:pt x="1260" y="2995"/>
                    </a:lnTo>
                    <a:lnTo>
                      <a:pt x="1236" y="2993"/>
                    </a:lnTo>
                    <a:lnTo>
                      <a:pt x="1236" y="2988"/>
                    </a:lnTo>
                    <a:lnTo>
                      <a:pt x="1233" y="2988"/>
                    </a:lnTo>
                    <a:lnTo>
                      <a:pt x="1229" y="2991"/>
                    </a:lnTo>
                    <a:lnTo>
                      <a:pt x="1227" y="2993"/>
                    </a:lnTo>
                    <a:lnTo>
                      <a:pt x="1225" y="2995"/>
                    </a:lnTo>
                    <a:lnTo>
                      <a:pt x="1224" y="2998"/>
                    </a:lnTo>
                    <a:lnTo>
                      <a:pt x="1222" y="3000"/>
                    </a:lnTo>
                    <a:lnTo>
                      <a:pt x="1220" y="3002"/>
                    </a:lnTo>
                    <a:lnTo>
                      <a:pt x="1215" y="3002"/>
                    </a:lnTo>
                    <a:lnTo>
                      <a:pt x="1207" y="3004"/>
                    </a:lnTo>
                    <a:lnTo>
                      <a:pt x="1187" y="2980"/>
                    </a:lnTo>
                    <a:lnTo>
                      <a:pt x="1180" y="2980"/>
                    </a:lnTo>
                    <a:lnTo>
                      <a:pt x="1176" y="2973"/>
                    </a:lnTo>
                    <a:lnTo>
                      <a:pt x="1156" y="2966"/>
                    </a:lnTo>
                    <a:lnTo>
                      <a:pt x="1131" y="2964"/>
                    </a:lnTo>
                    <a:lnTo>
                      <a:pt x="1105" y="2966"/>
                    </a:lnTo>
                    <a:lnTo>
                      <a:pt x="1080" y="2969"/>
                    </a:lnTo>
                    <a:lnTo>
                      <a:pt x="1056" y="2973"/>
                    </a:lnTo>
                    <a:lnTo>
                      <a:pt x="1047" y="2986"/>
                    </a:lnTo>
                    <a:lnTo>
                      <a:pt x="1035" y="2995"/>
                    </a:lnTo>
                    <a:lnTo>
                      <a:pt x="1016" y="3000"/>
                    </a:lnTo>
                    <a:lnTo>
                      <a:pt x="1016" y="2993"/>
                    </a:lnTo>
                    <a:lnTo>
                      <a:pt x="1013" y="2993"/>
                    </a:lnTo>
                    <a:lnTo>
                      <a:pt x="1007" y="3011"/>
                    </a:lnTo>
                    <a:lnTo>
                      <a:pt x="1000" y="3017"/>
                    </a:lnTo>
                    <a:lnTo>
                      <a:pt x="1000" y="3048"/>
                    </a:lnTo>
                    <a:lnTo>
                      <a:pt x="987" y="3057"/>
                    </a:lnTo>
                    <a:lnTo>
                      <a:pt x="987" y="3064"/>
                    </a:lnTo>
                    <a:lnTo>
                      <a:pt x="980" y="3068"/>
                    </a:lnTo>
                    <a:lnTo>
                      <a:pt x="980" y="3071"/>
                    </a:lnTo>
                    <a:lnTo>
                      <a:pt x="982" y="3077"/>
                    </a:lnTo>
                    <a:lnTo>
                      <a:pt x="984" y="3080"/>
                    </a:lnTo>
                    <a:lnTo>
                      <a:pt x="985" y="3086"/>
                    </a:lnTo>
                    <a:lnTo>
                      <a:pt x="985" y="3091"/>
                    </a:lnTo>
                    <a:lnTo>
                      <a:pt x="984" y="3097"/>
                    </a:lnTo>
                    <a:lnTo>
                      <a:pt x="967" y="3108"/>
                    </a:lnTo>
                    <a:lnTo>
                      <a:pt x="964" y="3128"/>
                    </a:lnTo>
                    <a:lnTo>
                      <a:pt x="944" y="3128"/>
                    </a:lnTo>
                    <a:lnTo>
                      <a:pt x="944" y="3117"/>
                    </a:lnTo>
                    <a:lnTo>
                      <a:pt x="940" y="3117"/>
                    </a:lnTo>
                    <a:lnTo>
                      <a:pt x="940" y="3133"/>
                    </a:lnTo>
                    <a:lnTo>
                      <a:pt x="927" y="3133"/>
                    </a:lnTo>
                    <a:lnTo>
                      <a:pt x="927" y="3128"/>
                    </a:lnTo>
                    <a:lnTo>
                      <a:pt x="925" y="3126"/>
                    </a:lnTo>
                    <a:lnTo>
                      <a:pt x="925" y="3126"/>
                    </a:lnTo>
                    <a:lnTo>
                      <a:pt x="925" y="3126"/>
                    </a:lnTo>
                    <a:lnTo>
                      <a:pt x="925" y="3124"/>
                    </a:lnTo>
                    <a:lnTo>
                      <a:pt x="925" y="3124"/>
                    </a:lnTo>
                    <a:lnTo>
                      <a:pt x="924" y="3120"/>
                    </a:lnTo>
                    <a:lnTo>
                      <a:pt x="920" y="3120"/>
                    </a:lnTo>
                    <a:lnTo>
                      <a:pt x="920" y="3104"/>
                    </a:lnTo>
                    <a:lnTo>
                      <a:pt x="904" y="3102"/>
                    </a:lnTo>
                    <a:lnTo>
                      <a:pt x="887" y="3095"/>
                    </a:lnTo>
                    <a:lnTo>
                      <a:pt x="876" y="3088"/>
                    </a:lnTo>
                    <a:lnTo>
                      <a:pt x="873" y="3077"/>
                    </a:lnTo>
                    <a:lnTo>
                      <a:pt x="853" y="3077"/>
                    </a:lnTo>
                    <a:lnTo>
                      <a:pt x="847" y="3068"/>
                    </a:lnTo>
                    <a:lnTo>
                      <a:pt x="847" y="3068"/>
                    </a:lnTo>
                    <a:lnTo>
                      <a:pt x="844" y="3069"/>
                    </a:lnTo>
                    <a:lnTo>
                      <a:pt x="840" y="3071"/>
                    </a:lnTo>
                    <a:lnTo>
                      <a:pt x="836" y="3071"/>
                    </a:lnTo>
                    <a:lnTo>
                      <a:pt x="833" y="3071"/>
                    </a:lnTo>
                    <a:lnTo>
                      <a:pt x="833" y="3084"/>
                    </a:lnTo>
                    <a:lnTo>
                      <a:pt x="804" y="3080"/>
                    </a:lnTo>
                    <a:lnTo>
                      <a:pt x="804" y="3084"/>
                    </a:lnTo>
                    <a:lnTo>
                      <a:pt x="756" y="3091"/>
                    </a:lnTo>
                    <a:lnTo>
                      <a:pt x="756" y="3077"/>
                    </a:lnTo>
                    <a:lnTo>
                      <a:pt x="753" y="3077"/>
                    </a:lnTo>
                    <a:lnTo>
                      <a:pt x="749" y="3082"/>
                    </a:lnTo>
                    <a:lnTo>
                      <a:pt x="747" y="3086"/>
                    </a:lnTo>
                    <a:lnTo>
                      <a:pt x="745" y="3088"/>
                    </a:lnTo>
                    <a:lnTo>
                      <a:pt x="742" y="3089"/>
                    </a:lnTo>
                    <a:lnTo>
                      <a:pt x="738" y="3089"/>
                    </a:lnTo>
                    <a:lnTo>
                      <a:pt x="733" y="3091"/>
                    </a:lnTo>
                    <a:lnTo>
                      <a:pt x="727" y="3124"/>
                    </a:lnTo>
                    <a:lnTo>
                      <a:pt x="693" y="3133"/>
                    </a:lnTo>
                    <a:lnTo>
                      <a:pt x="691" y="3133"/>
                    </a:lnTo>
                    <a:lnTo>
                      <a:pt x="689" y="3137"/>
                    </a:lnTo>
                    <a:lnTo>
                      <a:pt x="687" y="3138"/>
                    </a:lnTo>
                    <a:lnTo>
                      <a:pt x="685" y="3140"/>
                    </a:lnTo>
                    <a:lnTo>
                      <a:pt x="684" y="3144"/>
                    </a:lnTo>
                    <a:lnTo>
                      <a:pt x="680" y="3144"/>
                    </a:lnTo>
                    <a:lnTo>
                      <a:pt x="676" y="3146"/>
                    </a:lnTo>
                    <a:lnTo>
                      <a:pt x="673" y="3144"/>
                    </a:lnTo>
                    <a:lnTo>
                      <a:pt x="673" y="3140"/>
                    </a:lnTo>
                    <a:lnTo>
                      <a:pt x="664" y="3137"/>
                    </a:lnTo>
                    <a:lnTo>
                      <a:pt x="664" y="3164"/>
                    </a:lnTo>
                    <a:lnTo>
                      <a:pt x="662" y="3171"/>
                    </a:lnTo>
                    <a:lnTo>
                      <a:pt x="664" y="3182"/>
                    </a:lnTo>
                    <a:lnTo>
                      <a:pt x="664" y="3197"/>
                    </a:lnTo>
                    <a:lnTo>
                      <a:pt x="651" y="3202"/>
                    </a:lnTo>
                    <a:lnTo>
                      <a:pt x="640" y="3208"/>
                    </a:lnTo>
                    <a:lnTo>
                      <a:pt x="624" y="3211"/>
                    </a:lnTo>
                    <a:lnTo>
                      <a:pt x="616" y="3184"/>
                    </a:lnTo>
                    <a:lnTo>
                      <a:pt x="613" y="3182"/>
                    </a:lnTo>
                    <a:lnTo>
                      <a:pt x="611" y="3180"/>
                    </a:lnTo>
                    <a:lnTo>
                      <a:pt x="609" y="3178"/>
                    </a:lnTo>
                    <a:lnTo>
                      <a:pt x="607" y="3177"/>
                    </a:lnTo>
                    <a:lnTo>
                      <a:pt x="600" y="3177"/>
                    </a:lnTo>
                    <a:lnTo>
                      <a:pt x="596" y="3168"/>
                    </a:lnTo>
                    <a:lnTo>
                      <a:pt x="584" y="3168"/>
                    </a:lnTo>
                    <a:lnTo>
                      <a:pt x="584" y="3164"/>
                    </a:lnTo>
                    <a:lnTo>
                      <a:pt x="578" y="3162"/>
                    </a:lnTo>
                    <a:lnTo>
                      <a:pt x="573" y="3162"/>
                    </a:lnTo>
                    <a:lnTo>
                      <a:pt x="567" y="3160"/>
                    </a:lnTo>
                    <a:lnTo>
                      <a:pt x="567" y="3168"/>
                    </a:lnTo>
                    <a:lnTo>
                      <a:pt x="564" y="3168"/>
                    </a:lnTo>
                    <a:lnTo>
                      <a:pt x="564" y="3184"/>
                    </a:lnTo>
                    <a:lnTo>
                      <a:pt x="527" y="3188"/>
                    </a:lnTo>
                    <a:lnTo>
                      <a:pt x="525" y="3177"/>
                    </a:lnTo>
                    <a:lnTo>
                      <a:pt x="525" y="3164"/>
                    </a:lnTo>
                    <a:lnTo>
                      <a:pt x="525" y="3153"/>
                    </a:lnTo>
                    <a:lnTo>
                      <a:pt x="533" y="3144"/>
                    </a:lnTo>
                    <a:lnTo>
                      <a:pt x="535" y="3142"/>
                    </a:lnTo>
                    <a:lnTo>
                      <a:pt x="536" y="3140"/>
                    </a:lnTo>
                    <a:lnTo>
                      <a:pt x="540" y="3138"/>
                    </a:lnTo>
                    <a:lnTo>
                      <a:pt x="542" y="3138"/>
                    </a:lnTo>
                    <a:lnTo>
                      <a:pt x="544" y="3138"/>
                    </a:lnTo>
                    <a:lnTo>
                      <a:pt x="547" y="3137"/>
                    </a:lnTo>
                    <a:lnTo>
                      <a:pt x="547" y="3133"/>
                    </a:lnTo>
                    <a:lnTo>
                      <a:pt x="556" y="3133"/>
                    </a:lnTo>
                    <a:lnTo>
                      <a:pt x="560" y="3124"/>
                    </a:lnTo>
                    <a:lnTo>
                      <a:pt x="573" y="3124"/>
                    </a:lnTo>
                    <a:lnTo>
                      <a:pt x="575" y="3128"/>
                    </a:lnTo>
                    <a:lnTo>
                      <a:pt x="578" y="3129"/>
                    </a:lnTo>
                    <a:lnTo>
                      <a:pt x="582" y="3131"/>
                    </a:lnTo>
                    <a:lnTo>
                      <a:pt x="587" y="3133"/>
                    </a:lnTo>
                    <a:lnTo>
                      <a:pt x="595" y="3118"/>
                    </a:lnTo>
                    <a:lnTo>
                      <a:pt x="605" y="3109"/>
                    </a:lnTo>
                    <a:lnTo>
                      <a:pt x="618" y="3104"/>
                    </a:lnTo>
                    <a:lnTo>
                      <a:pt x="633" y="3097"/>
                    </a:lnTo>
                    <a:lnTo>
                      <a:pt x="636" y="3088"/>
                    </a:lnTo>
                    <a:lnTo>
                      <a:pt x="644" y="3084"/>
                    </a:lnTo>
                    <a:lnTo>
                      <a:pt x="644" y="3071"/>
                    </a:lnTo>
                    <a:lnTo>
                      <a:pt x="645" y="3066"/>
                    </a:lnTo>
                    <a:lnTo>
                      <a:pt x="649" y="3062"/>
                    </a:lnTo>
                    <a:lnTo>
                      <a:pt x="653" y="3058"/>
                    </a:lnTo>
                    <a:lnTo>
                      <a:pt x="656" y="3055"/>
                    </a:lnTo>
                    <a:lnTo>
                      <a:pt x="662" y="3053"/>
                    </a:lnTo>
                    <a:lnTo>
                      <a:pt x="667" y="3053"/>
                    </a:lnTo>
                    <a:lnTo>
                      <a:pt x="676" y="3017"/>
                    </a:lnTo>
                    <a:lnTo>
                      <a:pt x="684" y="3017"/>
                    </a:lnTo>
                    <a:lnTo>
                      <a:pt x="684" y="3011"/>
                    </a:lnTo>
                    <a:lnTo>
                      <a:pt x="696" y="3011"/>
                    </a:lnTo>
                    <a:lnTo>
                      <a:pt x="696" y="3000"/>
                    </a:lnTo>
                    <a:lnTo>
                      <a:pt x="700" y="3000"/>
                    </a:lnTo>
                    <a:lnTo>
                      <a:pt x="704" y="2997"/>
                    </a:lnTo>
                    <a:lnTo>
                      <a:pt x="705" y="2995"/>
                    </a:lnTo>
                    <a:lnTo>
                      <a:pt x="707" y="2995"/>
                    </a:lnTo>
                    <a:lnTo>
                      <a:pt x="711" y="2995"/>
                    </a:lnTo>
                    <a:lnTo>
                      <a:pt x="713" y="2993"/>
                    </a:lnTo>
                    <a:lnTo>
                      <a:pt x="716" y="2993"/>
                    </a:lnTo>
                    <a:lnTo>
                      <a:pt x="724" y="2980"/>
                    </a:lnTo>
                    <a:lnTo>
                      <a:pt x="753" y="2957"/>
                    </a:lnTo>
                    <a:lnTo>
                      <a:pt x="753" y="2948"/>
                    </a:lnTo>
                    <a:lnTo>
                      <a:pt x="764" y="2940"/>
                    </a:lnTo>
                    <a:lnTo>
                      <a:pt x="769" y="2929"/>
                    </a:lnTo>
                    <a:lnTo>
                      <a:pt x="771" y="2911"/>
                    </a:lnTo>
                    <a:lnTo>
                      <a:pt x="775" y="2891"/>
                    </a:lnTo>
                    <a:lnTo>
                      <a:pt x="775" y="2871"/>
                    </a:lnTo>
                    <a:lnTo>
                      <a:pt x="776" y="2857"/>
                    </a:lnTo>
                    <a:lnTo>
                      <a:pt x="785" y="2857"/>
                    </a:lnTo>
                    <a:lnTo>
                      <a:pt x="796" y="2858"/>
                    </a:lnTo>
                    <a:lnTo>
                      <a:pt x="809" y="2862"/>
                    </a:lnTo>
                    <a:lnTo>
                      <a:pt x="820" y="2864"/>
                    </a:lnTo>
                    <a:lnTo>
                      <a:pt x="824" y="2864"/>
                    </a:lnTo>
                    <a:lnTo>
                      <a:pt x="824" y="2860"/>
                    </a:lnTo>
                    <a:lnTo>
                      <a:pt x="827" y="2857"/>
                    </a:lnTo>
                    <a:lnTo>
                      <a:pt x="829" y="2853"/>
                    </a:lnTo>
                    <a:lnTo>
                      <a:pt x="829" y="2851"/>
                    </a:lnTo>
                    <a:lnTo>
                      <a:pt x="833" y="2848"/>
                    </a:lnTo>
                    <a:lnTo>
                      <a:pt x="840" y="2848"/>
                    </a:lnTo>
                    <a:lnTo>
                      <a:pt x="844" y="2837"/>
                    </a:lnTo>
                    <a:lnTo>
                      <a:pt x="840" y="2828"/>
                    </a:lnTo>
                    <a:lnTo>
                      <a:pt x="840" y="2815"/>
                    </a:lnTo>
                    <a:lnTo>
                      <a:pt x="842" y="2802"/>
                    </a:lnTo>
                    <a:lnTo>
                      <a:pt x="844" y="2791"/>
                    </a:lnTo>
                    <a:lnTo>
                      <a:pt x="956" y="2780"/>
                    </a:lnTo>
                    <a:lnTo>
                      <a:pt x="1000" y="2780"/>
                    </a:lnTo>
                    <a:lnTo>
                      <a:pt x="1000" y="2784"/>
                    </a:lnTo>
                    <a:lnTo>
                      <a:pt x="1005" y="2788"/>
                    </a:lnTo>
                    <a:lnTo>
                      <a:pt x="1009" y="2791"/>
                    </a:lnTo>
                    <a:lnTo>
                      <a:pt x="1011" y="2795"/>
                    </a:lnTo>
                    <a:lnTo>
                      <a:pt x="1016" y="2797"/>
                    </a:lnTo>
                    <a:lnTo>
                      <a:pt x="1022" y="2798"/>
                    </a:lnTo>
                    <a:lnTo>
                      <a:pt x="1027" y="2800"/>
                    </a:lnTo>
                    <a:lnTo>
                      <a:pt x="1027" y="2804"/>
                    </a:lnTo>
                    <a:lnTo>
                      <a:pt x="1060" y="2791"/>
                    </a:lnTo>
                    <a:lnTo>
                      <a:pt x="1060" y="2788"/>
                    </a:lnTo>
                    <a:lnTo>
                      <a:pt x="1075" y="2788"/>
                    </a:lnTo>
                    <a:lnTo>
                      <a:pt x="1087" y="2791"/>
                    </a:lnTo>
                    <a:lnTo>
                      <a:pt x="1096" y="2797"/>
                    </a:lnTo>
                    <a:lnTo>
                      <a:pt x="1102" y="2760"/>
                    </a:lnTo>
                    <a:lnTo>
                      <a:pt x="1107" y="2728"/>
                    </a:lnTo>
                    <a:lnTo>
                      <a:pt x="1113" y="2726"/>
                    </a:lnTo>
                    <a:lnTo>
                      <a:pt x="1116" y="2726"/>
                    </a:lnTo>
                    <a:lnTo>
                      <a:pt x="1122" y="2724"/>
                    </a:lnTo>
                    <a:lnTo>
                      <a:pt x="1127" y="2724"/>
                    </a:lnTo>
                    <a:lnTo>
                      <a:pt x="1133" y="2713"/>
                    </a:lnTo>
                    <a:lnTo>
                      <a:pt x="1138" y="2704"/>
                    </a:lnTo>
                    <a:lnTo>
                      <a:pt x="1144" y="2693"/>
                    </a:lnTo>
                    <a:lnTo>
                      <a:pt x="1164" y="2693"/>
                    </a:lnTo>
                    <a:lnTo>
                      <a:pt x="1173" y="2675"/>
                    </a:lnTo>
                    <a:lnTo>
                      <a:pt x="1180" y="2657"/>
                    </a:lnTo>
                    <a:lnTo>
                      <a:pt x="1176" y="2657"/>
                    </a:lnTo>
                    <a:lnTo>
                      <a:pt x="1165" y="2668"/>
                    </a:lnTo>
                    <a:lnTo>
                      <a:pt x="1151" y="2675"/>
                    </a:lnTo>
                    <a:lnTo>
                      <a:pt x="1133" y="2680"/>
                    </a:lnTo>
                    <a:lnTo>
                      <a:pt x="1116" y="2684"/>
                    </a:lnTo>
                    <a:lnTo>
                      <a:pt x="1100" y="2689"/>
                    </a:lnTo>
                    <a:lnTo>
                      <a:pt x="1087" y="2697"/>
                    </a:lnTo>
                    <a:lnTo>
                      <a:pt x="1080" y="2708"/>
                    </a:lnTo>
                    <a:lnTo>
                      <a:pt x="1076" y="2711"/>
                    </a:lnTo>
                    <a:lnTo>
                      <a:pt x="1075" y="2717"/>
                    </a:lnTo>
                    <a:lnTo>
                      <a:pt x="1073" y="2720"/>
                    </a:lnTo>
                    <a:lnTo>
                      <a:pt x="1073" y="2728"/>
                    </a:lnTo>
                    <a:lnTo>
                      <a:pt x="984" y="2731"/>
                    </a:lnTo>
                    <a:lnTo>
                      <a:pt x="978" y="2722"/>
                    </a:lnTo>
                    <a:lnTo>
                      <a:pt x="969" y="2715"/>
                    </a:lnTo>
                    <a:lnTo>
                      <a:pt x="960" y="2708"/>
                    </a:lnTo>
                    <a:lnTo>
                      <a:pt x="953" y="2708"/>
                    </a:lnTo>
                    <a:lnTo>
                      <a:pt x="944" y="2697"/>
                    </a:lnTo>
                    <a:lnTo>
                      <a:pt x="936" y="2693"/>
                    </a:lnTo>
                    <a:lnTo>
                      <a:pt x="936" y="2680"/>
                    </a:lnTo>
                    <a:lnTo>
                      <a:pt x="933" y="2680"/>
                    </a:lnTo>
                    <a:lnTo>
                      <a:pt x="933" y="2668"/>
                    </a:lnTo>
                    <a:lnTo>
                      <a:pt x="927" y="2668"/>
                    </a:lnTo>
                    <a:lnTo>
                      <a:pt x="924" y="2657"/>
                    </a:lnTo>
                    <a:lnTo>
                      <a:pt x="900" y="2664"/>
                    </a:lnTo>
                    <a:lnTo>
                      <a:pt x="900" y="2668"/>
                    </a:lnTo>
                    <a:lnTo>
                      <a:pt x="887" y="2668"/>
                    </a:lnTo>
                    <a:lnTo>
                      <a:pt x="887" y="2671"/>
                    </a:lnTo>
                    <a:lnTo>
                      <a:pt x="871" y="2677"/>
                    </a:lnTo>
                    <a:lnTo>
                      <a:pt x="851" y="2678"/>
                    </a:lnTo>
                    <a:lnTo>
                      <a:pt x="833" y="2680"/>
                    </a:lnTo>
                    <a:lnTo>
                      <a:pt x="829" y="2677"/>
                    </a:lnTo>
                    <a:lnTo>
                      <a:pt x="827" y="2673"/>
                    </a:lnTo>
                    <a:lnTo>
                      <a:pt x="825" y="2671"/>
                    </a:lnTo>
                    <a:lnTo>
                      <a:pt x="825" y="2668"/>
                    </a:lnTo>
                    <a:lnTo>
                      <a:pt x="825" y="2664"/>
                    </a:lnTo>
                    <a:lnTo>
                      <a:pt x="824" y="2660"/>
                    </a:lnTo>
                    <a:lnTo>
                      <a:pt x="824" y="2651"/>
                    </a:lnTo>
                    <a:lnTo>
                      <a:pt x="827" y="2651"/>
                    </a:lnTo>
                    <a:lnTo>
                      <a:pt x="827" y="2648"/>
                    </a:lnTo>
                    <a:lnTo>
                      <a:pt x="856" y="2644"/>
                    </a:lnTo>
                    <a:lnTo>
                      <a:pt x="856" y="2640"/>
                    </a:lnTo>
                    <a:lnTo>
                      <a:pt x="844" y="2637"/>
                    </a:lnTo>
                    <a:lnTo>
                      <a:pt x="833" y="2633"/>
                    </a:lnTo>
                    <a:lnTo>
                      <a:pt x="816" y="2633"/>
                    </a:lnTo>
                    <a:lnTo>
                      <a:pt x="813" y="2608"/>
                    </a:lnTo>
                    <a:lnTo>
                      <a:pt x="800" y="2608"/>
                    </a:lnTo>
                    <a:lnTo>
                      <a:pt x="800" y="2617"/>
                    </a:lnTo>
                    <a:lnTo>
                      <a:pt x="785" y="2615"/>
                    </a:lnTo>
                    <a:lnTo>
                      <a:pt x="773" y="2613"/>
                    </a:lnTo>
                    <a:lnTo>
                      <a:pt x="762" y="2615"/>
                    </a:lnTo>
                    <a:lnTo>
                      <a:pt x="753" y="2620"/>
                    </a:lnTo>
                    <a:lnTo>
                      <a:pt x="747" y="2620"/>
                    </a:lnTo>
                    <a:lnTo>
                      <a:pt x="744" y="2640"/>
                    </a:lnTo>
                    <a:lnTo>
                      <a:pt x="727" y="2644"/>
                    </a:lnTo>
                    <a:lnTo>
                      <a:pt x="727" y="2648"/>
                    </a:lnTo>
                    <a:lnTo>
                      <a:pt x="707" y="2644"/>
                    </a:lnTo>
                    <a:lnTo>
                      <a:pt x="704" y="2651"/>
                    </a:lnTo>
                    <a:lnTo>
                      <a:pt x="700" y="2657"/>
                    </a:lnTo>
                    <a:lnTo>
                      <a:pt x="695" y="2658"/>
                    </a:lnTo>
                    <a:lnTo>
                      <a:pt x="689" y="2660"/>
                    </a:lnTo>
                    <a:lnTo>
                      <a:pt x="684" y="2662"/>
                    </a:lnTo>
                    <a:lnTo>
                      <a:pt x="676" y="2664"/>
                    </a:lnTo>
                    <a:lnTo>
                      <a:pt x="675" y="2662"/>
                    </a:lnTo>
                    <a:lnTo>
                      <a:pt x="675" y="2662"/>
                    </a:lnTo>
                    <a:lnTo>
                      <a:pt x="673" y="2662"/>
                    </a:lnTo>
                    <a:lnTo>
                      <a:pt x="673" y="2662"/>
                    </a:lnTo>
                    <a:lnTo>
                      <a:pt x="671" y="2660"/>
                    </a:lnTo>
                    <a:lnTo>
                      <a:pt x="667" y="2660"/>
                    </a:lnTo>
                    <a:lnTo>
                      <a:pt x="665" y="2649"/>
                    </a:lnTo>
                    <a:lnTo>
                      <a:pt x="662" y="2642"/>
                    </a:lnTo>
                    <a:lnTo>
                      <a:pt x="662" y="2635"/>
                    </a:lnTo>
                    <a:lnTo>
                      <a:pt x="664" y="2624"/>
                    </a:lnTo>
                    <a:lnTo>
                      <a:pt x="636" y="2624"/>
                    </a:lnTo>
                    <a:lnTo>
                      <a:pt x="636" y="2620"/>
                    </a:lnTo>
                    <a:lnTo>
                      <a:pt x="633" y="2620"/>
                    </a:lnTo>
                    <a:lnTo>
                      <a:pt x="633" y="2600"/>
                    </a:lnTo>
                    <a:lnTo>
                      <a:pt x="653" y="2597"/>
                    </a:lnTo>
                    <a:lnTo>
                      <a:pt x="647" y="2577"/>
                    </a:lnTo>
                    <a:lnTo>
                      <a:pt x="607" y="2564"/>
                    </a:lnTo>
                    <a:lnTo>
                      <a:pt x="607" y="2553"/>
                    </a:lnTo>
                    <a:lnTo>
                      <a:pt x="613" y="2553"/>
                    </a:lnTo>
                    <a:lnTo>
                      <a:pt x="613" y="2548"/>
                    </a:lnTo>
                    <a:lnTo>
                      <a:pt x="624" y="2548"/>
                    </a:lnTo>
                    <a:lnTo>
                      <a:pt x="624" y="2544"/>
                    </a:lnTo>
                    <a:lnTo>
                      <a:pt x="629" y="2542"/>
                    </a:lnTo>
                    <a:lnTo>
                      <a:pt x="635" y="2538"/>
                    </a:lnTo>
                    <a:lnTo>
                      <a:pt x="640" y="2537"/>
                    </a:lnTo>
                    <a:lnTo>
                      <a:pt x="644" y="2535"/>
                    </a:lnTo>
                    <a:lnTo>
                      <a:pt x="647" y="2531"/>
                    </a:lnTo>
                    <a:lnTo>
                      <a:pt x="649" y="2526"/>
                    </a:lnTo>
                    <a:lnTo>
                      <a:pt x="653" y="2520"/>
                    </a:lnTo>
                    <a:lnTo>
                      <a:pt x="656" y="2520"/>
                    </a:lnTo>
                    <a:lnTo>
                      <a:pt x="656" y="2508"/>
                    </a:lnTo>
                    <a:lnTo>
                      <a:pt x="676" y="2508"/>
                    </a:lnTo>
                    <a:lnTo>
                      <a:pt x="680" y="2517"/>
                    </a:lnTo>
                    <a:lnTo>
                      <a:pt x="682" y="2517"/>
                    </a:lnTo>
                    <a:lnTo>
                      <a:pt x="684" y="2515"/>
                    </a:lnTo>
                    <a:lnTo>
                      <a:pt x="689" y="2515"/>
                    </a:lnTo>
                    <a:lnTo>
                      <a:pt x="695" y="2513"/>
                    </a:lnTo>
                    <a:lnTo>
                      <a:pt x="700" y="2513"/>
                    </a:lnTo>
                    <a:lnTo>
                      <a:pt x="704" y="2513"/>
                    </a:lnTo>
                    <a:lnTo>
                      <a:pt x="707" y="2511"/>
                    </a:lnTo>
                    <a:lnTo>
                      <a:pt x="707" y="2504"/>
                    </a:lnTo>
                    <a:lnTo>
                      <a:pt x="713" y="2504"/>
                    </a:lnTo>
                    <a:lnTo>
                      <a:pt x="733" y="2480"/>
                    </a:lnTo>
                    <a:lnTo>
                      <a:pt x="740" y="2480"/>
                    </a:lnTo>
                    <a:lnTo>
                      <a:pt x="740" y="2471"/>
                    </a:lnTo>
                    <a:lnTo>
                      <a:pt x="776" y="2466"/>
                    </a:lnTo>
                    <a:lnTo>
                      <a:pt x="809" y="2451"/>
                    </a:lnTo>
                    <a:lnTo>
                      <a:pt x="836" y="2431"/>
                    </a:lnTo>
                    <a:lnTo>
                      <a:pt x="856" y="2402"/>
                    </a:lnTo>
                    <a:lnTo>
                      <a:pt x="871" y="2369"/>
                    </a:lnTo>
                    <a:lnTo>
                      <a:pt x="876" y="2331"/>
                    </a:lnTo>
                    <a:lnTo>
                      <a:pt x="867" y="2324"/>
                    </a:lnTo>
                    <a:lnTo>
                      <a:pt x="862" y="2313"/>
                    </a:lnTo>
                    <a:lnTo>
                      <a:pt x="860" y="2297"/>
                    </a:lnTo>
                    <a:lnTo>
                      <a:pt x="880" y="2268"/>
                    </a:lnTo>
                    <a:lnTo>
                      <a:pt x="869" y="2262"/>
                    </a:lnTo>
                    <a:lnTo>
                      <a:pt x="864" y="2251"/>
                    </a:lnTo>
                    <a:lnTo>
                      <a:pt x="860" y="2237"/>
                    </a:lnTo>
                    <a:lnTo>
                      <a:pt x="860" y="2222"/>
                    </a:lnTo>
                    <a:lnTo>
                      <a:pt x="860" y="2204"/>
                    </a:lnTo>
                    <a:lnTo>
                      <a:pt x="804" y="2208"/>
                    </a:lnTo>
                    <a:lnTo>
                      <a:pt x="784" y="2244"/>
                    </a:lnTo>
                    <a:lnTo>
                      <a:pt x="767" y="2244"/>
                    </a:lnTo>
                    <a:lnTo>
                      <a:pt x="764" y="2237"/>
                    </a:lnTo>
                    <a:lnTo>
                      <a:pt x="727" y="2244"/>
                    </a:lnTo>
                    <a:lnTo>
                      <a:pt x="727" y="2228"/>
                    </a:lnTo>
                    <a:lnTo>
                      <a:pt x="731" y="2226"/>
                    </a:lnTo>
                    <a:lnTo>
                      <a:pt x="733" y="2224"/>
                    </a:lnTo>
                    <a:lnTo>
                      <a:pt x="733" y="2224"/>
                    </a:lnTo>
                    <a:lnTo>
                      <a:pt x="733" y="2222"/>
                    </a:lnTo>
                    <a:lnTo>
                      <a:pt x="735" y="2222"/>
                    </a:lnTo>
                    <a:lnTo>
                      <a:pt x="735" y="2218"/>
                    </a:lnTo>
                    <a:lnTo>
                      <a:pt x="736" y="2217"/>
                    </a:lnTo>
                    <a:lnTo>
                      <a:pt x="740" y="2217"/>
                    </a:lnTo>
                    <a:lnTo>
                      <a:pt x="740" y="2208"/>
                    </a:lnTo>
                    <a:lnTo>
                      <a:pt x="773" y="2184"/>
                    </a:lnTo>
                    <a:lnTo>
                      <a:pt x="780" y="2184"/>
                    </a:lnTo>
                    <a:lnTo>
                      <a:pt x="784" y="2177"/>
                    </a:lnTo>
                    <a:lnTo>
                      <a:pt x="793" y="2177"/>
                    </a:lnTo>
                    <a:lnTo>
                      <a:pt x="793" y="2171"/>
                    </a:lnTo>
                    <a:lnTo>
                      <a:pt x="804" y="2168"/>
                    </a:lnTo>
                    <a:lnTo>
                      <a:pt x="807" y="2157"/>
                    </a:lnTo>
                    <a:lnTo>
                      <a:pt x="813" y="2157"/>
                    </a:lnTo>
                    <a:lnTo>
                      <a:pt x="818" y="2140"/>
                    </a:lnTo>
                    <a:lnTo>
                      <a:pt x="820" y="2120"/>
                    </a:lnTo>
                    <a:lnTo>
                      <a:pt x="793" y="2117"/>
                    </a:lnTo>
                    <a:lnTo>
                      <a:pt x="793" y="2111"/>
                    </a:lnTo>
                    <a:lnTo>
                      <a:pt x="780" y="2097"/>
                    </a:lnTo>
                    <a:lnTo>
                      <a:pt x="773" y="2073"/>
                    </a:lnTo>
                    <a:lnTo>
                      <a:pt x="769" y="2048"/>
                    </a:lnTo>
                    <a:lnTo>
                      <a:pt x="767" y="2020"/>
                    </a:lnTo>
                    <a:lnTo>
                      <a:pt x="836" y="2020"/>
                    </a:lnTo>
                    <a:lnTo>
                      <a:pt x="847" y="2060"/>
                    </a:lnTo>
                    <a:lnTo>
                      <a:pt x="862" y="2057"/>
                    </a:lnTo>
                    <a:lnTo>
                      <a:pt x="880" y="2057"/>
                    </a:lnTo>
                    <a:lnTo>
                      <a:pt x="880" y="2062"/>
                    </a:lnTo>
                    <a:lnTo>
                      <a:pt x="880" y="2066"/>
                    </a:lnTo>
                    <a:lnTo>
                      <a:pt x="878" y="2069"/>
                    </a:lnTo>
                    <a:lnTo>
                      <a:pt x="876" y="2071"/>
                    </a:lnTo>
                    <a:lnTo>
                      <a:pt x="876" y="2073"/>
                    </a:lnTo>
                    <a:lnTo>
                      <a:pt x="875" y="2077"/>
                    </a:lnTo>
                    <a:lnTo>
                      <a:pt x="873" y="2080"/>
                    </a:lnTo>
                    <a:lnTo>
                      <a:pt x="876" y="2080"/>
                    </a:lnTo>
                    <a:lnTo>
                      <a:pt x="889" y="2071"/>
                    </a:lnTo>
                    <a:lnTo>
                      <a:pt x="907" y="2064"/>
                    </a:lnTo>
                    <a:lnTo>
                      <a:pt x="924" y="2060"/>
                    </a:lnTo>
                    <a:lnTo>
                      <a:pt x="924" y="2048"/>
                    </a:lnTo>
                    <a:lnTo>
                      <a:pt x="931" y="2049"/>
                    </a:lnTo>
                    <a:lnTo>
                      <a:pt x="936" y="2049"/>
                    </a:lnTo>
                    <a:lnTo>
                      <a:pt x="940" y="2051"/>
                    </a:lnTo>
                    <a:lnTo>
                      <a:pt x="944" y="2053"/>
                    </a:lnTo>
                    <a:lnTo>
                      <a:pt x="947" y="2057"/>
                    </a:lnTo>
                    <a:lnTo>
                      <a:pt x="947" y="2060"/>
                    </a:lnTo>
                    <a:lnTo>
                      <a:pt x="960" y="2060"/>
                    </a:lnTo>
                    <a:lnTo>
                      <a:pt x="960" y="2064"/>
                    </a:lnTo>
                    <a:lnTo>
                      <a:pt x="996" y="2060"/>
                    </a:lnTo>
                    <a:lnTo>
                      <a:pt x="996" y="2048"/>
                    </a:lnTo>
                    <a:lnTo>
                      <a:pt x="1040" y="2040"/>
                    </a:lnTo>
                    <a:lnTo>
                      <a:pt x="1053" y="2057"/>
                    </a:lnTo>
                    <a:lnTo>
                      <a:pt x="1060" y="2057"/>
                    </a:lnTo>
                    <a:lnTo>
                      <a:pt x="1067" y="2068"/>
                    </a:lnTo>
                    <a:lnTo>
                      <a:pt x="1076" y="2068"/>
                    </a:lnTo>
                    <a:lnTo>
                      <a:pt x="1076" y="2073"/>
                    </a:lnTo>
                    <a:lnTo>
                      <a:pt x="1080" y="2077"/>
                    </a:lnTo>
                    <a:lnTo>
                      <a:pt x="1085" y="2078"/>
                    </a:lnTo>
                    <a:lnTo>
                      <a:pt x="1089" y="2082"/>
                    </a:lnTo>
                    <a:lnTo>
                      <a:pt x="1096" y="2084"/>
                    </a:lnTo>
                    <a:lnTo>
                      <a:pt x="1096" y="2080"/>
                    </a:lnTo>
                    <a:lnTo>
                      <a:pt x="1084" y="2077"/>
                    </a:lnTo>
                    <a:lnTo>
                      <a:pt x="1082" y="2071"/>
                    </a:lnTo>
                    <a:lnTo>
                      <a:pt x="1080" y="2068"/>
                    </a:lnTo>
                    <a:lnTo>
                      <a:pt x="1078" y="2064"/>
                    </a:lnTo>
                    <a:lnTo>
                      <a:pt x="1076" y="2060"/>
                    </a:lnTo>
                    <a:lnTo>
                      <a:pt x="1073" y="2060"/>
                    </a:lnTo>
                    <a:lnTo>
                      <a:pt x="1065" y="2044"/>
                    </a:lnTo>
                    <a:lnTo>
                      <a:pt x="1064" y="2024"/>
                    </a:lnTo>
                    <a:lnTo>
                      <a:pt x="1075" y="2020"/>
                    </a:lnTo>
                    <a:lnTo>
                      <a:pt x="1085" y="2018"/>
                    </a:lnTo>
                    <a:lnTo>
                      <a:pt x="1100" y="2017"/>
                    </a:lnTo>
                    <a:lnTo>
                      <a:pt x="1100" y="2013"/>
                    </a:lnTo>
                    <a:lnTo>
                      <a:pt x="1091" y="1998"/>
                    </a:lnTo>
                    <a:lnTo>
                      <a:pt x="1084" y="1980"/>
                    </a:lnTo>
                    <a:lnTo>
                      <a:pt x="1080" y="1960"/>
                    </a:lnTo>
                    <a:lnTo>
                      <a:pt x="1095" y="1948"/>
                    </a:lnTo>
                    <a:lnTo>
                      <a:pt x="1105" y="1928"/>
                    </a:lnTo>
                    <a:lnTo>
                      <a:pt x="1113" y="1908"/>
                    </a:lnTo>
                    <a:lnTo>
                      <a:pt x="1093" y="1904"/>
                    </a:lnTo>
                    <a:lnTo>
                      <a:pt x="1093" y="1837"/>
                    </a:lnTo>
                    <a:lnTo>
                      <a:pt x="1107" y="1837"/>
                    </a:lnTo>
                    <a:lnTo>
                      <a:pt x="1107" y="1828"/>
                    </a:lnTo>
                    <a:lnTo>
                      <a:pt x="1127" y="1828"/>
                    </a:lnTo>
                    <a:lnTo>
                      <a:pt x="1133" y="1817"/>
                    </a:lnTo>
                    <a:lnTo>
                      <a:pt x="1125" y="1809"/>
                    </a:lnTo>
                    <a:lnTo>
                      <a:pt x="1124" y="1798"/>
                    </a:lnTo>
                    <a:lnTo>
                      <a:pt x="1124" y="1784"/>
                    </a:lnTo>
                    <a:lnTo>
                      <a:pt x="1131" y="1780"/>
                    </a:lnTo>
                    <a:lnTo>
                      <a:pt x="1136" y="1775"/>
                    </a:lnTo>
                    <a:lnTo>
                      <a:pt x="1142" y="1768"/>
                    </a:lnTo>
                    <a:lnTo>
                      <a:pt x="1144" y="1760"/>
                    </a:lnTo>
                    <a:lnTo>
                      <a:pt x="1140" y="1760"/>
                    </a:lnTo>
                    <a:lnTo>
                      <a:pt x="1138" y="1755"/>
                    </a:lnTo>
                    <a:lnTo>
                      <a:pt x="1138" y="1751"/>
                    </a:lnTo>
                    <a:lnTo>
                      <a:pt x="1136" y="1749"/>
                    </a:lnTo>
                    <a:lnTo>
                      <a:pt x="1133" y="1749"/>
                    </a:lnTo>
                    <a:lnTo>
                      <a:pt x="1129" y="1749"/>
                    </a:lnTo>
                    <a:lnTo>
                      <a:pt x="1124" y="1748"/>
                    </a:lnTo>
                    <a:lnTo>
                      <a:pt x="1120" y="1751"/>
                    </a:lnTo>
                    <a:lnTo>
                      <a:pt x="1116" y="1755"/>
                    </a:lnTo>
                    <a:lnTo>
                      <a:pt x="1111" y="1755"/>
                    </a:lnTo>
                    <a:lnTo>
                      <a:pt x="1104" y="1757"/>
                    </a:lnTo>
                    <a:lnTo>
                      <a:pt x="1100" y="1737"/>
                    </a:lnTo>
                    <a:lnTo>
                      <a:pt x="1096" y="1737"/>
                    </a:lnTo>
                    <a:lnTo>
                      <a:pt x="1093" y="1748"/>
                    </a:lnTo>
                    <a:lnTo>
                      <a:pt x="1089" y="1760"/>
                    </a:lnTo>
                    <a:lnTo>
                      <a:pt x="1082" y="1773"/>
                    </a:lnTo>
                    <a:lnTo>
                      <a:pt x="1076" y="1780"/>
                    </a:lnTo>
                    <a:lnTo>
                      <a:pt x="1060" y="1780"/>
                    </a:lnTo>
                    <a:lnTo>
                      <a:pt x="1056" y="1768"/>
                    </a:lnTo>
                    <a:lnTo>
                      <a:pt x="1053" y="1768"/>
                    </a:lnTo>
                    <a:lnTo>
                      <a:pt x="1053" y="1744"/>
                    </a:lnTo>
                    <a:lnTo>
                      <a:pt x="1033" y="1744"/>
                    </a:lnTo>
                    <a:lnTo>
                      <a:pt x="1029" y="1737"/>
                    </a:lnTo>
                    <a:lnTo>
                      <a:pt x="1027" y="1731"/>
                    </a:lnTo>
                    <a:lnTo>
                      <a:pt x="1024" y="1726"/>
                    </a:lnTo>
                    <a:lnTo>
                      <a:pt x="1020" y="1720"/>
                    </a:lnTo>
                    <a:lnTo>
                      <a:pt x="1013" y="1717"/>
                    </a:lnTo>
                    <a:lnTo>
                      <a:pt x="1016" y="1680"/>
                    </a:lnTo>
                    <a:lnTo>
                      <a:pt x="998" y="1671"/>
                    </a:lnTo>
                    <a:lnTo>
                      <a:pt x="984" y="1653"/>
                    </a:lnTo>
                    <a:lnTo>
                      <a:pt x="973" y="1631"/>
                    </a:lnTo>
                    <a:lnTo>
                      <a:pt x="967" y="1608"/>
                    </a:lnTo>
                    <a:lnTo>
                      <a:pt x="975" y="1602"/>
                    </a:lnTo>
                    <a:lnTo>
                      <a:pt x="975" y="1595"/>
                    </a:lnTo>
                    <a:lnTo>
                      <a:pt x="975" y="1588"/>
                    </a:lnTo>
                    <a:lnTo>
                      <a:pt x="976" y="1577"/>
                    </a:lnTo>
                    <a:lnTo>
                      <a:pt x="980" y="1577"/>
                    </a:lnTo>
                    <a:lnTo>
                      <a:pt x="980" y="1564"/>
                    </a:lnTo>
                    <a:lnTo>
                      <a:pt x="987" y="1560"/>
                    </a:lnTo>
                    <a:lnTo>
                      <a:pt x="987" y="1551"/>
                    </a:lnTo>
                    <a:lnTo>
                      <a:pt x="1007" y="1537"/>
                    </a:lnTo>
                    <a:lnTo>
                      <a:pt x="1016" y="1480"/>
                    </a:lnTo>
                    <a:lnTo>
                      <a:pt x="1040" y="1480"/>
                    </a:lnTo>
                    <a:lnTo>
                      <a:pt x="1040" y="1477"/>
                    </a:lnTo>
                    <a:lnTo>
                      <a:pt x="1033" y="1477"/>
                    </a:lnTo>
                    <a:lnTo>
                      <a:pt x="1033" y="1464"/>
                    </a:lnTo>
                    <a:lnTo>
                      <a:pt x="1053" y="1460"/>
                    </a:lnTo>
                    <a:lnTo>
                      <a:pt x="1053" y="1457"/>
                    </a:lnTo>
                    <a:lnTo>
                      <a:pt x="1040" y="1455"/>
                    </a:lnTo>
                    <a:lnTo>
                      <a:pt x="1029" y="1451"/>
                    </a:lnTo>
                    <a:lnTo>
                      <a:pt x="1018" y="1449"/>
                    </a:lnTo>
                    <a:lnTo>
                      <a:pt x="1013" y="1448"/>
                    </a:lnTo>
                    <a:lnTo>
                      <a:pt x="1007" y="1457"/>
                    </a:lnTo>
                    <a:lnTo>
                      <a:pt x="984" y="1457"/>
                    </a:lnTo>
                    <a:lnTo>
                      <a:pt x="987" y="1488"/>
                    </a:lnTo>
                    <a:lnTo>
                      <a:pt x="984" y="1489"/>
                    </a:lnTo>
                    <a:lnTo>
                      <a:pt x="978" y="1491"/>
                    </a:lnTo>
                    <a:lnTo>
                      <a:pt x="971" y="1491"/>
                    </a:lnTo>
                    <a:lnTo>
                      <a:pt x="964" y="1493"/>
                    </a:lnTo>
                    <a:lnTo>
                      <a:pt x="964" y="1497"/>
                    </a:lnTo>
                    <a:lnTo>
                      <a:pt x="936" y="1497"/>
                    </a:lnTo>
                    <a:lnTo>
                      <a:pt x="935" y="1506"/>
                    </a:lnTo>
                    <a:lnTo>
                      <a:pt x="931" y="1513"/>
                    </a:lnTo>
                    <a:lnTo>
                      <a:pt x="927" y="1518"/>
                    </a:lnTo>
                    <a:lnTo>
                      <a:pt x="920" y="1524"/>
                    </a:lnTo>
                    <a:lnTo>
                      <a:pt x="909" y="1529"/>
                    </a:lnTo>
                    <a:lnTo>
                      <a:pt x="896" y="1531"/>
                    </a:lnTo>
                    <a:lnTo>
                      <a:pt x="880" y="1531"/>
                    </a:lnTo>
                    <a:lnTo>
                      <a:pt x="880" y="1520"/>
                    </a:lnTo>
                    <a:lnTo>
                      <a:pt x="876" y="1520"/>
                    </a:lnTo>
                    <a:lnTo>
                      <a:pt x="873" y="1524"/>
                    </a:lnTo>
                    <a:lnTo>
                      <a:pt x="869" y="1528"/>
                    </a:lnTo>
                    <a:lnTo>
                      <a:pt x="865" y="1528"/>
                    </a:lnTo>
                    <a:lnTo>
                      <a:pt x="860" y="1528"/>
                    </a:lnTo>
                    <a:lnTo>
                      <a:pt x="853" y="1528"/>
                    </a:lnTo>
                    <a:lnTo>
                      <a:pt x="844" y="1504"/>
                    </a:lnTo>
                    <a:lnTo>
                      <a:pt x="827" y="1502"/>
                    </a:lnTo>
                    <a:lnTo>
                      <a:pt x="813" y="1500"/>
                    </a:lnTo>
                    <a:lnTo>
                      <a:pt x="807" y="1480"/>
                    </a:lnTo>
                    <a:lnTo>
                      <a:pt x="804" y="1480"/>
                    </a:lnTo>
                    <a:lnTo>
                      <a:pt x="804" y="1486"/>
                    </a:lnTo>
                    <a:lnTo>
                      <a:pt x="804" y="1489"/>
                    </a:lnTo>
                    <a:lnTo>
                      <a:pt x="802" y="1493"/>
                    </a:lnTo>
                    <a:lnTo>
                      <a:pt x="800" y="1497"/>
                    </a:lnTo>
                    <a:lnTo>
                      <a:pt x="804" y="1497"/>
                    </a:lnTo>
                    <a:lnTo>
                      <a:pt x="807" y="1500"/>
                    </a:lnTo>
                    <a:lnTo>
                      <a:pt x="809" y="1502"/>
                    </a:lnTo>
                    <a:lnTo>
                      <a:pt x="811" y="1502"/>
                    </a:lnTo>
                    <a:lnTo>
                      <a:pt x="811" y="1502"/>
                    </a:lnTo>
                    <a:lnTo>
                      <a:pt x="813" y="1502"/>
                    </a:lnTo>
                    <a:lnTo>
                      <a:pt x="815" y="1502"/>
                    </a:lnTo>
                    <a:lnTo>
                      <a:pt x="816" y="1504"/>
                    </a:lnTo>
                    <a:lnTo>
                      <a:pt x="820" y="1513"/>
                    </a:lnTo>
                    <a:lnTo>
                      <a:pt x="820" y="1524"/>
                    </a:lnTo>
                    <a:lnTo>
                      <a:pt x="820" y="1537"/>
                    </a:lnTo>
                    <a:lnTo>
                      <a:pt x="816" y="1537"/>
                    </a:lnTo>
                    <a:lnTo>
                      <a:pt x="816" y="1564"/>
                    </a:lnTo>
                    <a:lnTo>
                      <a:pt x="795" y="1560"/>
                    </a:lnTo>
                    <a:lnTo>
                      <a:pt x="775" y="1549"/>
                    </a:lnTo>
                    <a:lnTo>
                      <a:pt x="760" y="1537"/>
                    </a:lnTo>
                    <a:lnTo>
                      <a:pt x="745" y="1522"/>
                    </a:lnTo>
                    <a:lnTo>
                      <a:pt x="733" y="1508"/>
                    </a:lnTo>
                    <a:lnTo>
                      <a:pt x="727" y="1506"/>
                    </a:lnTo>
                    <a:lnTo>
                      <a:pt x="724" y="1502"/>
                    </a:lnTo>
                    <a:lnTo>
                      <a:pt x="720" y="1500"/>
                    </a:lnTo>
                    <a:lnTo>
                      <a:pt x="716" y="1497"/>
                    </a:lnTo>
                    <a:lnTo>
                      <a:pt x="704" y="1500"/>
                    </a:lnTo>
                    <a:lnTo>
                      <a:pt x="704" y="1504"/>
                    </a:lnTo>
                    <a:lnTo>
                      <a:pt x="696" y="1504"/>
                    </a:lnTo>
                    <a:lnTo>
                      <a:pt x="695" y="1508"/>
                    </a:lnTo>
                    <a:lnTo>
                      <a:pt x="693" y="1511"/>
                    </a:lnTo>
                    <a:lnTo>
                      <a:pt x="693" y="1515"/>
                    </a:lnTo>
                    <a:lnTo>
                      <a:pt x="693" y="1520"/>
                    </a:lnTo>
                    <a:lnTo>
                      <a:pt x="700" y="1529"/>
                    </a:lnTo>
                    <a:lnTo>
                      <a:pt x="704" y="1542"/>
                    </a:lnTo>
                    <a:lnTo>
                      <a:pt x="704" y="1558"/>
                    </a:lnTo>
                    <a:lnTo>
                      <a:pt x="704" y="1577"/>
                    </a:lnTo>
                    <a:lnTo>
                      <a:pt x="687" y="1577"/>
                    </a:lnTo>
                    <a:lnTo>
                      <a:pt x="685" y="1569"/>
                    </a:lnTo>
                    <a:lnTo>
                      <a:pt x="682" y="1562"/>
                    </a:lnTo>
                    <a:lnTo>
                      <a:pt x="678" y="1555"/>
                    </a:lnTo>
                    <a:lnTo>
                      <a:pt x="676" y="1548"/>
                    </a:lnTo>
                    <a:lnTo>
                      <a:pt x="675" y="1542"/>
                    </a:lnTo>
                    <a:lnTo>
                      <a:pt x="675" y="1537"/>
                    </a:lnTo>
                    <a:lnTo>
                      <a:pt x="675" y="1531"/>
                    </a:lnTo>
                    <a:lnTo>
                      <a:pt x="675" y="1526"/>
                    </a:lnTo>
                    <a:lnTo>
                      <a:pt x="673" y="1520"/>
                    </a:lnTo>
                    <a:lnTo>
                      <a:pt x="644" y="1497"/>
                    </a:lnTo>
                    <a:lnTo>
                      <a:pt x="638" y="1480"/>
                    </a:lnTo>
                    <a:lnTo>
                      <a:pt x="636" y="1458"/>
                    </a:lnTo>
                    <a:lnTo>
                      <a:pt x="636" y="1437"/>
                    </a:lnTo>
                    <a:lnTo>
                      <a:pt x="640" y="1435"/>
                    </a:lnTo>
                    <a:lnTo>
                      <a:pt x="644" y="1433"/>
                    </a:lnTo>
                    <a:lnTo>
                      <a:pt x="649" y="1433"/>
                    </a:lnTo>
                    <a:lnTo>
                      <a:pt x="656" y="1433"/>
                    </a:lnTo>
                    <a:lnTo>
                      <a:pt x="658" y="1435"/>
                    </a:lnTo>
                    <a:lnTo>
                      <a:pt x="660" y="1437"/>
                    </a:lnTo>
                    <a:lnTo>
                      <a:pt x="662" y="1438"/>
                    </a:lnTo>
                    <a:lnTo>
                      <a:pt x="664" y="1440"/>
                    </a:lnTo>
                    <a:lnTo>
                      <a:pt x="664" y="1437"/>
                    </a:lnTo>
                    <a:lnTo>
                      <a:pt x="660" y="1437"/>
                    </a:lnTo>
                    <a:lnTo>
                      <a:pt x="658" y="1431"/>
                    </a:lnTo>
                    <a:lnTo>
                      <a:pt x="658" y="1426"/>
                    </a:lnTo>
                    <a:lnTo>
                      <a:pt x="660" y="1422"/>
                    </a:lnTo>
                    <a:lnTo>
                      <a:pt x="662" y="1418"/>
                    </a:lnTo>
                    <a:lnTo>
                      <a:pt x="664" y="1415"/>
                    </a:lnTo>
                    <a:lnTo>
                      <a:pt x="667" y="1413"/>
                    </a:lnTo>
                    <a:lnTo>
                      <a:pt x="671" y="1409"/>
                    </a:lnTo>
                    <a:lnTo>
                      <a:pt x="673" y="1408"/>
                    </a:lnTo>
                    <a:lnTo>
                      <a:pt x="673" y="1400"/>
                    </a:lnTo>
                    <a:lnTo>
                      <a:pt x="680" y="1397"/>
                    </a:lnTo>
                    <a:lnTo>
                      <a:pt x="680" y="1388"/>
                    </a:lnTo>
                    <a:lnTo>
                      <a:pt x="684" y="1388"/>
                    </a:lnTo>
                    <a:lnTo>
                      <a:pt x="684" y="1380"/>
                    </a:lnTo>
                    <a:lnTo>
                      <a:pt x="693" y="1377"/>
                    </a:lnTo>
                    <a:lnTo>
                      <a:pt x="693" y="1368"/>
                    </a:lnTo>
                    <a:lnTo>
                      <a:pt x="696" y="1368"/>
                    </a:lnTo>
                    <a:lnTo>
                      <a:pt x="704" y="1344"/>
                    </a:lnTo>
                    <a:lnTo>
                      <a:pt x="707" y="1344"/>
                    </a:lnTo>
                    <a:lnTo>
                      <a:pt x="707" y="1313"/>
                    </a:lnTo>
                    <a:lnTo>
                      <a:pt x="724" y="1304"/>
                    </a:lnTo>
                    <a:lnTo>
                      <a:pt x="724" y="1280"/>
                    </a:lnTo>
                    <a:lnTo>
                      <a:pt x="727" y="1280"/>
                    </a:lnTo>
                    <a:lnTo>
                      <a:pt x="733" y="1277"/>
                    </a:lnTo>
                    <a:lnTo>
                      <a:pt x="736" y="1273"/>
                    </a:lnTo>
                    <a:lnTo>
                      <a:pt x="738" y="1271"/>
                    </a:lnTo>
                    <a:lnTo>
                      <a:pt x="744" y="1269"/>
                    </a:lnTo>
                    <a:lnTo>
                      <a:pt x="745" y="1268"/>
                    </a:lnTo>
                    <a:lnTo>
                      <a:pt x="749" y="1264"/>
                    </a:lnTo>
                    <a:lnTo>
                      <a:pt x="751" y="1260"/>
                    </a:lnTo>
                    <a:lnTo>
                      <a:pt x="753" y="1251"/>
                    </a:lnTo>
                    <a:lnTo>
                      <a:pt x="753" y="1249"/>
                    </a:lnTo>
                    <a:lnTo>
                      <a:pt x="755" y="1249"/>
                    </a:lnTo>
                    <a:lnTo>
                      <a:pt x="756" y="1251"/>
                    </a:lnTo>
                    <a:lnTo>
                      <a:pt x="756" y="1249"/>
                    </a:lnTo>
                    <a:lnTo>
                      <a:pt x="756" y="1248"/>
                    </a:lnTo>
                    <a:lnTo>
                      <a:pt x="747" y="1244"/>
                    </a:lnTo>
                    <a:lnTo>
                      <a:pt x="740" y="1208"/>
                    </a:lnTo>
                    <a:lnTo>
                      <a:pt x="725" y="1206"/>
                    </a:lnTo>
                    <a:lnTo>
                      <a:pt x="716" y="1200"/>
                    </a:lnTo>
                    <a:lnTo>
                      <a:pt x="709" y="1195"/>
                    </a:lnTo>
                    <a:lnTo>
                      <a:pt x="704" y="1188"/>
                    </a:lnTo>
                    <a:lnTo>
                      <a:pt x="696" y="1180"/>
                    </a:lnTo>
                    <a:lnTo>
                      <a:pt x="704" y="1080"/>
                    </a:lnTo>
                    <a:lnTo>
                      <a:pt x="720" y="1078"/>
                    </a:lnTo>
                    <a:lnTo>
                      <a:pt x="729" y="1078"/>
                    </a:lnTo>
                    <a:lnTo>
                      <a:pt x="738" y="1080"/>
                    </a:lnTo>
                    <a:lnTo>
                      <a:pt x="753" y="1084"/>
                    </a:lnTo>
                    <a:lnTo>
                      <a:pt x="753" y="1080"/>
                    </a:lnTo>
                    <a:lnTo>
                      <a:pt x="738" y="1073"/>
                    </a:lnTo>
                    <a:lnTo>
                      <a:pt x="725" y="1064"/>
                    </a:lnTo>
                    <a:lnTo>
                      <a:pt x="715" y="1051"/>
                    </a:lnTo>
                    <a:lnTo>
                      <a:pt x="707" y="1037"/>
                    </a:lnTo>
                    <a:lnTo>
                      <a:pt x="704" y="1037"/>
                    </a:lnTo>
                    <a:lnTo>
                      <a:pt x="704" y="1053"/>
                    </a:lnTo>
                    <a:lnTo>
                      <a:pt x="700" y="1073"/>
                    </a:lnTo>
                    <a:lnTo>
                      <a:pt x="696" y="1091"/>
                    </a:lnTo>
                    <a:lnTo>
                      <a:pt x="693" y="1104"/>
                    </a:lnTo>
                    <a:lnTo>
                      <a:pt x="687" y="1104"/>
                    </a:lnTo>
                    <a:lnTo>
                      <a:pt x="680" y="1117"/>
                    </a:lnTo>
                    <a:lnTo>
                      <a:pt x="667" y="1117"/>
                    </a:lnTo>
                    <a:lnTo>
                      <a:pt x="667" y="1120"/>
                    </a:lnTo>
                    <a:lnTo>
                      <a:pt x="675" y="1129"/>
                    </a:lnTo>
                    <a:lnTo>
                      <a:pt x="678" y="1142"/>
                    </a:lnTo>
                    <a:lnTo>
                      <a:pt x="680" y="1157"/>
                    </a:lnTo>
                    <a:lnTo>
                      <a:pt x="678" y="1158"/>
                    </a:lnTo>
                    <a:lnTo>
                      <a:pt x="678" y="1158"/>
                    </a:lnTo>
                    <a:lnTo>
                      <a:pt x="676" y="1158"/>
                    </a:lnTo>
                    <a:lnTo>
                      <a:pt x="676" y="1160"/>
                    </a:lnTo>
                    <a:lnTo>
                      <a:pt x="676" y="1160"/>
                    </a:lnTo>
                    <a:lnTo>
                      <a:pt x="676" y="1164"/>
                    </a:lnTo>
                    <a:lnTo>
                      <a:pt x="660" y="1164"/>
                    </a:lnTo>
                    <a:lnTo>
                      <a:pt x="651" y="1148"/>
                    </a:lnTo>
                    <a:lnTo>
                      <a:pt x="642" y="1133"/>
                    </a:lnTo>
                    <a:lnTo>
                      <a:pt x="636" y="1117"/>
                    </a:lnTo>
                    <a:lnTo>
                      <a:pt x="613" y="1120"/>
                    </a:lnTo>
                    <a:lnTo>
                      <a:pt x="611" y="1118"/>
                    </a:lnTo>
                    <a:lnTo>
                      <a:pt x="607" y="1115"/>
                    </a:lnTo>
                    <a:lnTo>
                      <a:pt x="605" y="1113"/>
                    </a:lnTo>
                    <a:lnTo>
                      <a:pt x="602" y="1111"/>
                    </a:lnTo>
                    <a:lnTo>
                      <a:pt x="600" y="1109"/>
                    </a:lnTo>
                    <a:lnTo>
                      <a:pt x="600" y="1108"/>
                    </a:lnTo>
                    <a:lnTo>
                      <a:pt x="600" y="1060"/>
                    </a:lnTo>
                    <a:lnTo>
                      <a:pt x="584" y="1060"/>
                    </a:lnTo>
                    <a:lnTo>
                      <a:pt x="585" y="1071"/>
                    </a:lnTo>
                    <a:lnTo>
                      <a:pt x="587" y="1078"/>
                    </a:lnTo>
                    <a:lnTo>
                      <a:pt x="589" y="1084"/>
                    </a:lnTo>
                    <a:lnTo>
                      <a:pt x="593" y="1093"/>
                    </a:lnTo>
                    <a:lnTo>
                      <a:pt x="593" y="1111"/>
                    </a:lnTo>
                    <a:lnTo>
                      <a:pt x="604" y="1120"/>
                    </a:lnTo>
                    <a:lnTo>
                      <a:pt x="611" y="1137"/>
                    </a:lnTo>
                    <a:lnTo>
                      <a:pt x="613" y="1157"/>
                    </a:lnTo>
                    <a:lnTo>
                      <a:pt x="600" y="1160"/>
                    </a:lnTo>
                    <a:lnTo>
                      <a:pt x="598" y="1162"/>
                    </a:lnTo>
                    <a:lnTo>
                      <a:pt x="598" y="1162"/>
                    </a:lnTo>
                    <a:lnTo>
                      <a:pt x="598" y="1162"/>
                    </a:lnTo>
                    <a:lnTo>
                      <a:pt x="596" y="1162"/>
                    </a:lnTo>
                    <a:lnTo>
                      <a:pt x="595" y="1164"/>
                    </a:lnTo>
                    <a:lnTo>
                      <a:pt x="593" y="1164"/>
                    </a:lnTo>
                    <a:lnTo>
                      <a:pt x="591" y="1169"/>
                    </a:lnTo>
                    <a:lnTo>
                      <a:pt x="589" y="1171"/>
                    </a:lnTo>
                    <a:lnTo>
                      <a:pt x="587" y="1173"/>
                    </a:lnTo>
                    <a:lnTo>
                      <a:pt x="585" y="1175"/>
                    </a:lnTo>
                    <a:lnTo>
                      <a:pt x="585" y="1175"/>
                    </a:lnTo>
                    <a:lnTo>
                      <a:pt x="584" y="1177"/>
                    </a:lnTo>
                    <a:lnTo>
                      <a:pt x="584" y="1191"/>
                    </a:lnTo>
                    <a:lnTo>
                      <a:pt x="580" y="1191"/>
                    </a:lnTo>
                    <a:lnTo>
                      <a:pt x="580" y="1237"/>
                    </a:lnTo>
                    <a:lnTo>
                      <a:pt x="576" y="1237"/>
                    </a:lnTo>
                    <a:lnTo>
                      <a:pt x="573" y="1260"/>
                    </a:lnTo>
                    <a:lnTo>
                      <a:pt x="567" y="1260"/>
                    </a:lnTo>
                    <a:lnTo>
                      <a:pt x="567" y="1268"/>
                    </a:lnTo>
                    <a:lnTo>
                      <a:pt x="560" y="1271"/>
                    </a:lnTo>
                    <a:lnTo>
                      <a:pt x="556" y="1284"/>
                    </a:lnTo>
                    <a:lnTo>
                      <a:pt x="560" y="1284"/>
                    </a:lnTo>
                    <a:lnTo>
                      <a:pt x="562" y="1286"/>
                    </a:lnTo>
                    <a:lnTo>
                      <a:pt x="562" y="1286"/>
                    </a:lnTo>
                    <a:lnTo>
                      <a:pt x="562" y="1288"/>
                    </a:lnTo>
                    <a:lnTo>
                      <a:pt x="564" y="1288"/>
                    </a:lnTo>
                    <a:lnTo>
                      <a:pt x="565" y="1288"/>
                    </a:lnTo>
                    <a:lnTo>
                      <a:pt x="567" y="1288"/>
                    </a:lnTo>
                    <a:lnTo>
                      <a:pt x="567" y="1317"/>
                    </a:lnTo>
                    <a:lnTo>
                      <a:pt x="555" y="1324"/>
                    </a:lnTo>
                    <a:lnTo>
                      <a:pt x="540" y="1329"/>
                    </a:lnTo>
                    <a:lnTo>
                      <a:pt x="525" y="1335"/>
                    </a:lnTo>
                    <a:lnTo>
                      <a:pt x="504" y="1337"/>
                    </a:lnTo>
                    <a:lnTo>
                      <a:pt x="504" y="1284"/>
                    </a:lnTo>
                    <a:lnTo>
                      <a:pt x="513" y="1280"/>
                    </a:lnTo>
                    <a:lnTo>
                      <a:pt x="520" y="1275"/>
                    </a:lnTo>
                    <a:lnTo>
                      <a:pt x="524" y="1266"/>
                    </a:lnTo>
                    <a:lnTo>
                      <a:pt x="524" y="1251"/>
                    </a:lnTo>
                    <a:lnTo>
                      <a:pt x="522" y="1246"/>
                    </a:lnTo>
                    <a:lnTo>
                      <a:pt x="518" y="1235"/>
                    </a:lnTo>
                    <a:lnTo>
                      <a:pt x="518" y="1222"/>
                    </a:lnTo>
                    <a:lnTo>
                      <a:pt x="520" y="1211"/>
                    </a:lnTo>
                    <a:lnTo>
                      <a:pt x="553" y="1148"/>
                    </a:lnTo>
                    <a:lnTo>
                      <a:pt x="544" y="1148"/>
                    </a:lnTo>
                    <a:lnTo>
                      <a:pt x="538" y="1146"/>
                    </a:lnTo>
                    <a:lnTo>
                      <a:pt x="533" y="1144"/>
                    </a:lnTo>
                    <a:lnTo>
                      <a:pt x="531" y="1138"/>
                    </a:lnTo>
                    <a:lnTo>
                      <a:pt x="529" y="1133"/>
                    </a:lnTo>
                    <a:lnTo>
                      <a:pt x="527" y="1124"/>
                    </a:lnTo>
                    <a:lnTo>
                      <a:pt x="535" y="1118"/>
                    </a:lnTo>
                    <a:lnTo>
                      <a:pt x="538" y="1113"/>
                    </a:lnTo>
                    <a:lnTo>
                      <a:pt x="542" y="1104"/>
                    </a:lnTo>
                    <a:lnTo>
                      <a:pt x="544" y="1097"/>
                    </a:lnTo>
                    <a:lnTo>
                      <a:pt x="533" y="1097"/>
                    </a:lnTo>
                    <a:lnTo>
                      <a:pt x="533" y="1093"/>
                    </a:lnTo>
                    <a:lnTo>
                      <a:pt x="527" y="1093"/>
                    </a:lnTo>
                    <a:lnTo>
                      <a:pt x="527" y="1080"/>
                    </a:lnTo>
                    <a:lnTo>
                      <a:pt x="535" y="1075"/>
                    </a:lnTo>
                    <a:lnTo>
                      <a:pt x="540" y="1068"/>
                    </a:lnTo>
                    <a:lnTo>
                      <a:pt x="544" y="1060"/>
                    </a:lnTo>
                    <a:lnTo>
                      <a:pt x="547" y="1051"/>
                    </a:lnTo>
                    <a:lnTo>
                      <a:pt x="536" y="1051"/>
                    </a:lnTo>
                    <a:lnTo>
                      <a:pt x="536" y="1046"/>
                    </a:lnTo>
                    <a:lnTo>
                      <a:pt x="538" y="1042"/>
                    </a:lnTo>
                    <a:lnTo>
                      <a:pt x="540" y="1038"/>
                    </a:lnTo>
                    <a:lnTo>
                      <a:pt x="542" y="1037"/>
                    </a:lnTo>
                    <a:lnTo>
                      <a:pt x="542" y="1033"/>
                    </a:lnTo>
                    <a:lnTo>
                      <a:pt x="544" y="1028"/>
                    </a:lnTo>
                    <a:lnTo>
                      <a:pt x="560" y="1028"/>
                    </a:lnTo>
                    <a:lnTo>
                      <a:pt x="560" y="1024"/>
                    </a:lnTo>
                    <a:lnTo>
                      <a:pt x="556" y="1024"/>
                    </a:lnTo>
                    <a:lnTo>
                      <a:pt x="556" y="1004"/>
                    </a:lnTo>
                    <a:lnTo>
                      <a:pt x="547" y="1004"/>
                    </a:lnTo>
                    <a:lnTo>
                      <a:pt x="549" y="991"/>
                    </a:lnTo>
                    <a:lnTo>
                      <a:pt x="553" y="984"/>
                    </a:lnTo>
                    <a:lnTo>
                      <a:pt x="556" y="977"/>
                    </a:lnTo>
                    <a:lnTo>
                      <a:pt x="560" y="968"/>
                    </a:lnTo>
                    <a:lnTo>
                      <a:pt x="564" y="968"/>
                    </a:lnTo>
                    <a:lnTo>
                      <a:pt x="564" y="964"/>
                    </a:lnTo>
                    <a:lnTo>
                      <a:pt x="560" y="964"/>
                    </a:lnTo>
                    <a:lnTo>
                      <a:pt x="560" y="960"/>
                    </a:lnTo>
                    <a:lnTo>
                      <a:pt x="547" y="957"/>
                    </a:lnTo>
                    <a:lnTo>
                      <a:pt x="547" y="931"/>
                    </a:lnTo>
                    <a:lnTo>
                      <a:pt x="567" y="928"/>
                    </a:lnTo>
                    <a:lnTo>
                      <a:pt x="567" y="924"/>
                    </a:lnTo>
                    <a:lnTo>
                      <a:pt x="564" y="924"/>
                    </a:lnTo>
                    <a:lnTo>
                      <a:pt x="567" y="900"/>
                    </a:lnTo>
                    <a:lnTo>
                      <a:pt x="573" y="900"/>
                    </a:lnTo>
                    <a:lnTo>
                      <a:pt x="573" y="888"/>
                    </a:lnTo>
                    <a:lnTo>
                      <a:pt x="587" y="888"/>
                    </a:lnTo>
                    <a:lnTo>
                      <a:pt x="587" y="884"/>
                    </a:lnTo>
                    <a:lnTo>
                      <a:pt x="584" y="884"/>
                    </a:lnTo>
                    <a:lnTo>
                      <a:pt x="580" y="860"/>
                    </a:lnTo>
                    <a:lnTo>
                      <a:pt x="593" y="860"/>
                    </a:lnTo>
                    <a:lnTo>
                      <a:pt x="589" y="853"/>
                    </a:lnTo>
                    <a:lnTo>
                      <a:pt x="589" y="849"/>
                    </a:lnTo>
                    <a:lnTo>
                      <a:pt x="589" y="844"/>
                    </a:lnTo>
                    <a:lnTo>
                      <a:pt x="589" y="840"/>
                    </a:lnTo>
                    <a:lnTo>
                      <a:pt x="593" y="837"/>
                    </a:lnTo>
                    <a:lnTo>
                      <a:pt x="596" y="831"/>
                    </a:lnTo>
                    <a:lnTo>
                      <a:pt x="600" y="831"/>
                    </a:lnTo>
                    <a:lnTo>
                      <a:pt x="607" y="808"/>
                    </a:lnTo>
                    <a:lnTo>
                      <a:pt x="604" y="808"/>
                    </a:lnTo>
                    <a:lnTo>
                      <a:pt x="596" y="818"/>
                    </a:lnTo>
                    <a:lnTo>
                      <a:pt x="587" y="826"/>
                    </a:lnTo>
                    <a:lnTo>
                      <a:pt x="573" y="828"/>
                    </a:lnTo>
                    <a:lnTo>
                      <a:pt x="567" y="851"/>
                    </a:lnTo>
                    <a:lnTo>
                      <a:pt x="540" y="873"/>
                    </a:lnTo>
                    <a:lnTo>
                      <a:pt x="524" y="873"/>
                    </a:lnTo>
                    <a:lnTo>
                      <a:pt x="524" y="877"/>
                    </a:lnTo>
                    <a:lnTo>
                      <a:pt x="533" y="884"/>
                    </a:lnTo>
                    <a:lnTo>
                      <a:pt x="536" y="893"/>
                    </a:lnTo>
                    <a:lnTo>
                      <a:pt x="536" y="908"/>
                    </a:lnTo>
                    <a:lnTo>
                      <a:pt x="531" y="909"/>
                    </a:lnTo>
                    <a:lnTo>
                      <a:pt x="527" y="911"/>
                    </a:lnTo>
                    <a:lnTo>
                      <a:pt x="525" y="913"/>
                    </a:lnTo>
                    <a:lnTo>
                      <a:pt x="522" y="917"/>
                    </a:lnTo>
                    <a:lnTo>
                      <a:pt x="520" y="920"/>
                    </a:lnTo>
                    <a:lnTo>
                      <a:pt x="516" y="920"/>
                    </a:lnTo>
                    <a:lnTo>
                      <a:pt x="516" y="922"/>
                    </a:lnTo>
                    <a:lnTo>
                      <a:pt x="516" y="924"/>
                    </a:lnTo>
                    <a:lnTo>
                      <a:pt x="518" y="926"/>
                    </a:lnTo>
                    <a:lnTo>
                      <a:pt x="520" y="929"/>
                    </a:lnTo>
                    <a:lnTo>
                      <a:pt x="522" y="933"/>
                    </a:lnTo>
                    <a:lnTo>
                      <a:pt x="520" y="937"/>
                    </a:lnTo>
                    <a:lnTo>
                      <a:pt x="511" y="944"/>
                    </a:lnTo>
                    <a:lnTo>
                      <a:pt x="498" y="948"/>
                    </a:lnTo>
                    <a:lnTo>
                      <a:pt x="484" y="948"/>
                    </a:lnTo>
                    <a:lnTo>
                      <a:pt x="484" y="937"/>
                    </a:lnTo>
                    <a:lnTo>
                      <a:pt x="480" y="937"/>
                    </a:lnTo>
                    <a:lnTo>
                      <a:pt x="469" y="946"/>
                    </a:lnTo>
                    <a:lnTo>
                      <a:pt x="453" y="953"/>
                    </a:lnTo>
                    <a:lnTo>
                      <a:pt x="433" y="958"/>
                    </a:lnTo>
                    <a:lnTo>
                      <a:pt x="409" y="960"/>
                    </a:lnTo>
                    <a:lnTo>
                      <a:pt x="387" y="960"/>
                    </a:lnTo>
                    <a:lnTo>
                      <a:pt x="385" y="953"/>
                    </a:lnTo>
                    <a:lnTo>
                      <a:pt x="385" y="949"/>
                    </a:lnTo>
                    <a:lnTo>
                      <a:pt x="384" y="944"/>
                    </a:lnTo>
                    <a:lnTo>
                      <a:pt x="382" y="938"/>
                    </a:lnTo>
                    <a:lnTo>
                      <a:pt x="380" y="931"/>
                    </a:lnTo>
                    <a:lnTo>
                      <a:pt x="384" y="931"/>
                    </a:lnTo>
                    <a:lnTo>
                      <a:pt x="389" y="929"/>
                    </a:lnTo>
                    <a:lnTo>
                      <a:pt x="393" y="929"/>
                    </a:lnTo>
                    <a:lnTo>
                      <a:pt x="400" y="928"/>
                    </a:lnTo>
                    <a:lnTo>
                      <a:pt x="404" y="933"/>
                    </a:lnTo>
                    <a:lnTo>
                      <a:pt x="405" y="935"/>
                    </a:lnTo>
                    <a:lnTo>
                      <a:pt x="409" y="937"/>
                    </a:lnTo>
                    <a:lnTo>
                      <a:pt x="411" y="937"/>
                    </a:lnTo>
                    <a:lnTo>
                      <a:pt x="415" y="935"/>
                    </a:lnTo>
                    <a:lnTo>
                      <a:pt x="418" y="933"/>
                    </a:lnTo>
                    <a:lnTo>
                      <a:pt x="424" y="931"/>
                    </a:lnTo>
                    <a:lnTo>
                      <a:pt x="424" y="928"/>
                    </a:lnTo>
                    <a:lnTo>
                      <a:pt x="416" y="928"/>
                    </a:lnTo>
                    <a:lnTo>
                      <a:pt x="418" y="915"/>
                    </a:lnTo>
                    <a:lnTo>
                      <a:pt x="420" y="906"/>
                    </a:lnTo>
                    <a:lnTo>
                      <a:pt x="425" y="898"/>
                    </a:lnTo>
                    <a:lnTo>
                      <a:pt x="427" y="888"/>
                    </a:lnTo>
                    <a:lnTo>
                      <a:pt x="444" y="888"/>
                    </a:lnTo>
                    <a:lnTo>
                      <a:pt x="444" y="884"/>
                    </a:lnTo>
                    <a:lnTo>
                      <a:pt x="436" y="884"/>
                    </a:lnTo>
                    <a:lnTo>
                      <a:pt x="431" y="882"/>
                    </a:lnTo>
                    <a:lnTo>
                      <a:pt x="429" y="882"/>
                    </a:lnTo>
                    <a:lnTo>
                      <a:pt x="427" y="880"/>
                    </a:lnTo>
                    <a:lnTo>
                      <a:pt x="425" y="878"/>
                    </a:lnTo>
                    <a:lnTo>
                      <a:pt x="425" y="877"/>
                    </a:lnTo>
                    <a:lnTo>
                      <a:pt x="425" y="875"/>
                    </a:lnTo>
                    <a:lnTo>
                      <a:pt x="425" y="873"/>
                    </a:lnTo>
                    <a:lnTo>
                      <a:pt x="424" y="871"/>
                    </a:lnTo>
                    <a:lnTo>
                      <a:pt x="420" y="868"/>
                    </a:lnTo>
                    <a:lnTo>
                      <a:pt x="387" y="864"/>
                    </a:lnTo>
                    <a:lnTo>
                      <a:pt x="393" y="828"/>
                    </a:lnTo>
                    <a:lnTo>
                      <a:pt x="404" y="824"/>
                    </a:lnTo>
                    <a:lnTo>
                      <a:pt x="413" y="818"/>
                    </a:lnTo>
                    <a:lnTo>
                      <a:pt x="420" y="815"/>
                    </a:lnTo>
                    <a:lnTo>
                      <a:pt x="431" y="809"/>
                    </a:lnTo>
                    <a:lnTo>
                      <a:pt x="447" y="808"/>
                    </a:lnTo>
                    <a:lnTo>
                      <a:pt x="451" y="813"/>
                    </a:lnTo>
                    <a:lnTo>
                      <a:pt x="455" y="820"/>
                    </a:lnTo>
                    <a:lnTo>
                      <a:pt x="460" y="824"/>
                    </a:lnTo>
                    <a:lnTo>
                      <a:pt x="460" y="808"/>
                    </a:lnTo>
                    <a:lnTo>
                      <a:pt x="469" y="808"/>
                    </a:lnTo>
                    <a:lnTo>
                      <a:pt x="476" y="809"/>
                    </a:lnTo>
                    <a:lnTo>
                      <a:pt x="482" y="809"/>
                    </a:lnTo>
                    <a:lnTo>
                      <a:pt x="487" y="813"/>
                    </a:lnTo>
                    <a:lnTo>
                      <a:pt x="487" y="804"/>
                    </a:lnTo>
                    <a:lnTo>
                      <a:pt x="416" y="800"/>
                    </a:lnTo>
                    <a:lnTo>
                      <a:pt x="413" y="780"/>
                    </a:lnTo>
                    <a:lnTo>
                      <a:pt x="416" y="777"/>
                    </a:lnTo>
                    <a:lnTo>
                      <a:pt x="422" y="773"/>
                    </a:lnTo>
                    <a:lnTo>
                      <a:pt x="427" y="768"/>
                    </a:lnTo>
                    <a:lnTo>
                      <a:pt x="433" y="764"/>
                    </a:lnTo>
                    <a:lnTo>
                      <a:pt x="442" y="764"/>
                    </a:lnTo>
                    <a:lnTo>
                      <a:pt x="453" y="762"/>
                    </a:lnTo>
                    <a:lnTo>
                      <a:pt x="467" y="760"/>
                    </a:lnTo>
                    <a:lnTo>
                      <a:pt x="478" y="760"/>
                    </a:lnTo>
                    <a:lnTo>
                      <a:pt x="487" y="762"/>
                    </a:lnTo>
                    <a:lnTo>
                      <a:pt x="493" y="768"/>
                    </a:lnTo>
                    <a:lnTo>
                      <a:pt x="493" y="760"/>
                    </a:lnTo>
                    <a:lnTo>
                      <a:pt x="500" y="760"/>
                    </a:lnTo>
                    <a:lnTo>
                      <a:pt x="496" y="757"/>
                    </a:lnTo>
                    <a:lnTo>
                      <a:pt x="495" y="755"/>
                    </a:lnTo>
                    <a:lnTo>
                      <a:pt x="493" y="753"/>
                    </a:lnTo>
                    <a:lnTo>
                      <a:pt x="491" y="753"/>
                    </a:lnTo>
                    <a:lnTo>
                      <a:pt x="489" y="751"/>
                    </a:lnTo>
                    <a:lnTo>
                      <a:pt x="489" y="746"/>
                    </a:lnTo>
                    <a:lnTo>
                      <a:pt x="487" y="740"/>
                    </a:lnTo>
                    <a:lnTo>
                      <a:pt x="502" y="738"/>
                    </a:lnTo>
                    <a:lnTo>
                      <a:pt x="513" y="733"/>
                    </a:lnTo>
                    <a:lnTo>
                      <a:pt x="524" y="728"/>
                    </a:lnTo>
                    <a:lnTo>
                      <a:pt x="524" y="724"/>
                    </a:lnTo>
                    <a:lnTo>
                      <a:pt x="504" y="722"/>
                    </a:lnTo>
                    <a:lnTo>
                      <a:pt x="487" y="720"/>
                    </a:lnTo>
                    <a:lnTo>
                      <a:pt x="489" y="708"/>
                    </a:lnTo>
                    <a:lnTo>
                      <a:pt x="491" y="691"/>
                    </a:lnTo>
                    <a:lnTo>
                      <a:pt x="495" y="677"/>
                    </a:lnTo>
                    <a:lnTo>
                      <a:pt x="500" y="668"/>
                    </a:lnTo>
                    <a:lnTo>
                      <a:pt x="500" y="664"/>
                    </a:lnTo>
                    <a:lnTo>
                      <a:pt x="513" y="664"/>
                    </a:lnTo>
                    <a:lnTo>
                      <a:pt x="513" y="668"/>
                    </a:lnTo>
                    <a:lnTo>
                      <a:pt x="524" y="668"/>
                    </a:lnTo>
                    <a:lnTo>
                      <a:pt x="524" y="673"/>
                    </a:lnTo>
                    <a:lnTo>
                      <a:pt x="527" y="673"/>
                    </a:lnTo>
                    <a:lnTo>
                      <a:pt x="527" y="664"/>
                    </a:lnTo>
                    <a:lnTo>
                      <a:pt x="524" y="662"/>
                    </a:lnTo>
                    <a:lnTo>
                      <a:pt x="518" y="662"/>
                    </a:lnTo>
                    <a:lnTo>
                      <a:pt x="511" y="660"/>
                    </a:lnTo>
                    <a:lnTo>
                      <a:pt x="504" y="660"/>
                    </a:lnTo>
                    <a:lnTo>
                      <a:pt x="504" y="640"/>
                    </a:lnTo>
                    <a:lnTo>
                      <a:pt x="515" y="633"/>
                    </a:lnTo>
                    <a:lnTo>
                      <a:pt x="524" y="628"/>
                    </a:lnTo>
                    <a:lnTo>
                      <a:pt x="536" y="624"/>
                    </a:lnTo>
                    <a:lnTo>
                      <a:pt x="533" y="622"/>
                    </a:lnTo>
                    <a:lnTo>
                      <a:pt x="531" y="620"/>
                    </a:lnTo>
                    <a:lnTo>
                      <a:pt x="529" y="618"/>
                    </a:lnTo>
                    <a:lnTo>
                      <a:pt x="527" y="617"/>
                    </a:lnTo>
                    <a:lnTo>
                      <a:pt x="527" y="617"/>
                    </a:lnTo>
                    <a:lnTo>
                      <a:pt x="525" y="613"/>
                    </a:lnTo>
                    <a:lnTo>
                      <a:pt x="524" y="608"/>
                    </a:lnTo>
                    <a:lnTo>
                      <a:pt x="507" y="613"/>
                    </a:lnTo>
                    <a:lnTo>
                      <a:pt x="507" y="631"/>
                    </a:lnTo>
                    <a:lnTo>
                      <a:pt x="496" y="642"/>
                    </a:lnTo>
                    <a:lnTo>
                      <a:pt x="487" y="653"/>
                    </a:lnTo>
                    <a:lnTo>
                      <a:pt x="475" y="662"/>
                    </a:lnTo>
                    <a:lnTo>
                      <a:pt x="460" y="668"/>
                    </a:lnTo>
                    <a:lnTo>
                      <a:pt x="458" y="664"/>
                    </a:lnTo>
                    <a:lnTo>
                      <a:pt x="456" y="660"/>
                    </a:lnTo>
                    <a:lnTo>
                      <a:pt x="455" y="658"/>
                    </a:lnTo>
                    <a:lnTo>
                      <a:pt x="453" y="655"/>
                    </a:lnTo>
                    <a:lnTo>
                      <a:pt x="453" y="651"/>
                    </a:lnTo>
                    <a:lnTo>
                      <a:pt x="453" y="644"/>
                    </a:lnTo>
                    <a:lnTo>
                      <a:pt x="460" y="635"/>
                    </a:lnTo>
                    <a:lnTo>
                      <a:pt x="469" y="624"/>
                    </a:lnTo>
                    <a:lnTo>
                      <a:pt x="476" y="613"/>
                    </a:lnTo>
                    <a:lnTo>
                      <a:pt x="460" y="613"/>
                    </a:lnTo>
                    <a:lnTo>
                      <a:pt x="460" y="600"/>
                    </a:lnTo>
                    <a:lnTo>
                      <a:pt x="456" y="600"/>
                    </a:lnTo>
                    <a:lnTo>
                      <a:pt x="456" y="608"/>
                    </a:lnTo>
                    <a:lnTo>
                      <a:pt x="455" y="613"/>
                    </a:lnTo>
                    <a:lnTo>
                      <a:pt x="453" y="617"/>
                    </a:lnTo>
                    <a:lnTo>
                      <a:pt x="449" y="618"/>
                    </a:lnTo>
                    <a:lnTo>
                      <a:pt x="444" y="620"/>
                    </a:lnTo>
                    <a:lnTo>
                      <a:pt x="436" y="620"/>
                    </a:lnTo>
                    <a:lnTo>
                      <a:pt x="436" y="604"/>
                    </a:lnTo>
                    <a:lnTo>
                      <a:pt x="433" y="604"/>
                    </a:lnTo>
                    <a:lnTo>
                      <a:pt x="433" y="608"/>
                    </a:lnTo>
                    <a:lnTo>
                      <a:pt x="396" y="617"/>
                    </a:lnTo>
                    <a:lnTo>
                      <a:pt x="396" y="604"/>
                    </a:lnTo>
                    <a:lnTo>
                      <a:pt x="384" y="604"/>
                    </a:lnTo>
                    <a:lnTo>
                      <a:pt x="356" y="564"/>
                    </a:lnTo>
                    <a:lnTo>
                      <a:pt x="356" y="548"/>
                    </a:lnTo>
                    <a:lnTo>
                      <a:pt x="367" y="548"/>
                    </a:lnTo>
                    <a:lnTo>
                      <a:pt x="367" y="544"/>
                    </a:lnTo>
                    <a:lnTo>
                      <a:pt x="369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1" y="542"/>
                    </a:lnTo>
                    <a:lnTo>
                      <a:pt x="373" y="540"/>
                    </a:lnTo>
                    <a:lnTo>
                      <a:pt x="367" y="537"/>
                    </a:lnTo>
                    <a:lnTo>
                      <a:pt x="364" y="533"/>
                    </a:lnTo>
                    <a:lnTo>
                      <a:pt x="360" y="529"/>
                    </a:lnTo>
                    <a:lnTo>
                      <a:pt x="355" y="526"/>
                    </a:lnTo>
                    <a:lnTo>
                      <a:pt x="347" y="524"/>
                    </a:lnTo>
                    <a:lnTo>
                      <a:pt x="347" y="528"/>
                    </a:lnTo>
                    <a:lnTo>
                      <a:pt x="344" y="528"/>
                    </a:lnTo>
                    <a:lnTo>
                      <a:pt x="344" y="544"/>
                    </a:lnTo>
                    <a:lnTo>
                      <a:pt x="307" y="537"/>
                    </a:lnTo>
                    <a:lnTo>
                      <a:pt x="302" y="522"/>
                    </a:lnTo>
                    <a:lnTo>
                      <a:pt x="296" y="509"/>
                    </a:lnTo>
                    <a:lnTo>
                      <a:pt x="293" y="491"/>
                    </a:lnTo>
                    <a:lnTo>
                      <a:pt x="300" y="491"/>
                    </a:lnTo>
                    <a:lnTo>
                      <a:pt x="300" y="473"/>
                    </a:lnTo>
                    <a:lnTo>
                      <a:pt x="316" y="473"/>
                    </a:lnTo>
                    <a:lnTo>
                      <a:pt x="318" y="477"/>
                    </a:lnTo>
                    <a:lnTo>
                      <a:pt x="320" y="482"/>
                    </a:lnTo>
                    <a:lnTo>
                      <a:pt x="322" y="486"/>
                    </a:lnTo>
                    <a:lnTo>
                      <a:pt x="324" y="491"/>
                    </a:lnTo>
                    <a:lnTo>
                      <a:pt x="327" y="491"/>
                    </a:lnTo>
                    <a:lnTo>
                      <a:pt x="327" y="477"/>
                    </a:lnTo>
                    <a:lnTo>
                      <a:pt x="333" y="477"/>
                    </a:lnTo>
                    <a:lnTo>
                      <a:pt x="333" y="471"/>
                    </a:lnTo>
                    <a:lnTo>
                      <a:pt x="333" y="468"/>
                    </a:lnTo>
                    <a:lnTo>
                      <a:pt x="331" y="466"/>
                    </a:lnTo>
                    <a:lnTo>
                      <a:pt x="329" y="462"/>
                    </a:lnTo>
                    <a:lnTo>
                      <a:pt x="327" y="460"/>
                    </a:lnTo>
                    <a:lnTo>
                      <a:pt x="324" y="460"/>
                    </a:lnTo>
                    <a:lnTo>
                      <a:pt x="324" y="437"/>
                    </a:lnTo>
                    <a:lnTo>
                      <a:pt x="340" y="437"/>
                    </a:lnTo>
                    <a:lnTo>
                      <a:pt x="340" y="444"/>
                    </a:lnTo>
                    <a:lnTo>
                      <a:pt x="344" y="448"/>
                    </a:lnTo>
                    <a:lnTo>
                      <a:pt x="345" y="451"/>
                    </a:lnTo>
                    <a:lnTo>
                      <a:pt x="349" y="457"/>
                    </a:lnTo>
                    <a:lnTo>
                      <a:pt x="353" y="460"/>
                    </a:lnTo>
                    <a:lnTo>
                      <a:pt x="364" y="468"/>
                    </a:lnTo>
                    <a:lnTo>
                      <a:pt x="364" y="477"/>
                    </a:lnTo>
                    <a:lnTo>
                      <a:pt x="367" y="477"/>
                    </a:lnTo>
                    <a:lnTo>
                      <a:pt x="367" y="473"/>
                    </a:lnTo>
                    <a:lnTo>
                      <a:pt x="380" y="473"/>
                    </a:lnTo>
                    <a:lnTo>
                      <a:pt x="367" y="417"/>
                    </a:lnTo>
                    <a:lnTo>
                      <a:pt x="384" y="404"/>
                    </a:lnTo>
                    <a:lnTo>
                      <a:pt x="387" y="393"/>
                    </a:lnTo>
                    <a:lnTo>
                      <a:pt x="400" y="393"/>
                    </a:lnTo>
                    <a:lnTo>
                      <a:pt x="404" y="398"/>
                    </a:lnTo>
                    <a:lnTo>
                      <a:pt x="407" y="402"/>
                    </a:lnTo>
                    <a:lnTo>
                      <a:pt x="411" y="408"/>
                    </a:lnTo>
                    <a:lnTo>
                      <a:pt x="415" y="413"/>
                    </a:lnTo>
                    <a:lnTo>
                      <a:pt x="416" y="420"/>
                    </a:lnTo>
                    <a:lnTo>
                      <a:pt x="427" y="420"/>
                    </a:lnTo>
                    <a:lnTo>
                      <a:pt x="436" y="484"/>
                    </a:lnTo>
                    <a:lnTo>
                      <a:pt x="433" y="484"/>
                    </a:lnTo>
                    <a:lnTo>
                      <a:pt x="431" y="489"/>
                    </a:lnTo>
                    <a:lnTo>
                      <a:pt x="431" y="493"/>
                    </a:lnTo>
                    <a:lnTo>
                      <a:pt x="433" y="498"/>
                    </a:lnTo>
                    <a:lnTo>
                      <a:pt x="433" y="502"/>
                    </a:lnTo>
                    <a:lnTo>
                      <a:pt x="431" y="506"/>
                    </a:lnTo>
                    <a:lnTo>
                      <a:pt x="427" y="508"/>
                    </a:lnTo>
                    <a:lnTo>
                      <a:pt x="427" y="513"/>
                    </a:lnTo>
                    <a:lnTo>
                      <a:pt x="440" y="517"/>
                    </a:lnTo>
                    <a:lnTo>
                      <a:pt x="440" y="548"/>
                    </a:lnTo>
                    <a:lnTo>
                      <a:pt x="453" y="548"/>
                    </a:lnTo>
                    <a:lnTo>
                      <a:pt x="453" y="551"/>
                    </a:lnTo>
                    <a:lnTo>
                      <a:pt x="456" y="551"/>
                    </a:lnTo>
                    <a:lnTo>
                      <a:pt x="456" y="564"/>
                    </a:lnTo>
                    <a:lnTo>
                      <a:pt x="487" y="568"/>
                    </a:lnTo>
                    <a:lnTo>
                      <a:pt x="487" y="577"/>
                    </a:lnTo>
                    <a:lnTo>
                      <a:pt x="496" y="571"/>
                    </a:lnTo>
                    <a:lnTo>
                      <a:pt x="507" y="569"/>
                    </a:lnTo>
                    <a:lnTo>
                      <a:pt x="520" y="568"/>
                    </a:lnTo>
                    <a:lnTo>
                      <a:pt x="520" y="548"/>
                    </a:lnTo>
                    <a:lnTo>
                      <a:pt x="533" y="544"/>
                    </a:lnTo>
                    <a:lnTo>
                      <a:pt x="533" y="540"/>
                    </a:lnTo>
                    <a:lnTo>
                      <a:pt x="536" y="538"/>
                    </a:lnTo>
                    <a:lnTo>
                      <a:pt x="540" y="538"/>
                    </a:lnTo>
                    <a:lnTo>
                      <a:pt x="542" y="538"/>
                    </a:lnTo>
                    <a:lnTo>
                      <a:pt x="544" y="537"/>
                    </a:lnTo>
                    <a:lnTo>
                      <a:pt x="547" y="537"/>
                    </a:lnTo>
                    <a:lnTo>
                      <a:pt x="549" y="535"/>
                    </a:lnTo>
                    <a:lnTo>
                      <a:pt x="553" y="533"/>
                    </a:lnTo>
                    <a:lnTo>
                      <a:pt x="549" y="529"/>
                    </a:lnTo>
                    <a:lnTo>
                      <a:pt x="545" y="526"/>
                    </a:lnTo>
                    <a:lnTo>
                      <a:pt x="544" y="524"/>
                    </a:lnTo>
                    <a:lnTo>
                      <a:pt x="540" y="520"/>
                    </a:lnTo>
                    <a:lnTo>
                      <a:pt x="540" y="524"/>
                    </a:lnTo>
                    <a:lnTo>
                      <a:pt x="533" y="529"/>
                    </a:lnTo>
                    <a:lnTo>
                      <a:pt x="527" y="535"/>
                    </a:lnTo>
                    <a:lnTo>
                      <a:pt x="520" y="538"/>
                    </a:lnTo>
                    <a:lnTo>
                      <a:pt x="507" y="540"/>
                    </a:lnTo>
                    <a:lnTo>
                      <a:pt x="504" y="531"/>
                    </a:lnTo>
                    <a:lnTo>
                      <a:pt x="500" y="520"/>
                    </a:lnTo>
                    <a:lnTo>
                      <a:pt x="500" y="504"/>
                    </a:lnTo>
                    <a:lnTo>
                      <a:pt x="487" y="504"/>
                    </a:lnTo>
                    <a:lnTo>
                      <a:pt x="493" y="444"/>
                    </a:lnTo>
                    <a:lnTo>
                      <a:pt x="505" y="446"/>
                    </a:lnTo>
                    <a:lnTo>
                      <a:pt x="515" y="451"/>
                    </a:lnTo>
                    <a:lnTo>
                      <a:pt x="524" y="457"/>
                    </a:lnTo>
                    <a:lnTo>
                      <a:pt x="516" y="444"/>
                    </a:lnTo>
                    <a:lnTo>
                      <a:pt x="509" y="431"/>
                    </a:lnTo>
                    <a:lnTo>
                      <a:pt x="504" y="418"/>
                    </a:lnTo>
                    <a:lnTo>
                      <a:pt x="500" y="400"/>
                    </a:lnTo>
                    <a:lnTo>
                      <a:pt x="504" y="398"/>
                    </a:lnTo>
                    <a:lnTo>
                      <a:pt x="507" y="397"/>
                    </a:lnTo>
                    <a:lnTo>
                      <a:pt x="509" y="395"/>
                    </a:lnTo>
                    <a:lnTo>
                      <a:pt x="513" y="393"/>
                    </a:lnTo>
                    <a:lnTo>
                      <a:pt x="516" y="393"/>
                    </a:lnTo>
                    <a:lnTo>
                      <a:pt x="524" y="393"/>
                    </a:lnTo>
                    <a:lnTo>
                      <a:pt x="524" y="397"/>
                    </a:lnTo>
                    <a:lnTo>
                      <a:pt x="527" y="397"/>
                    </a:lnTo>
                    <a:lnTo>
                      <a:pt x="525" y="393"/>
                    </a:lnTo>
                    <a:lnTo>
                      <a:pt x="524" y="391"/>
                    </a:lnTo>
                    <a:lnTo>
                      <a:pt x="522" y="389"/>
                    </a:lnTo>
                    <a:lnTo>
                      <a:pt x="520" y="389"/>
                    </a:lnTo>
                    <a:lnTo>
                      <a:pt x="520" y="389"/>
                    </a:lnTo>
                    <a:lnTo>
                      <a:pt x="518" y="389"/>
                    </a:lnTo>
                    <a:lnTo>
                      <a:pt x="515" y="389"/>
                    </a:lnTo>
                    <a:lnTo>
                      <a:pt x="513" y="388"/>
                    </a:lnTo>
                    <a:lnTo>
                      <a:pt x="513" y="384"/>
                    </a:lnTo>
                    <a:lnTo>
                      <a:pt x="500" y="377"/>
                    </a:lnTo>
                    <a:lnTo>
                      <a:pt x="500" y="333"/>
                    </a:lnTo>
                    <a:lnTo>
                      <a:pt x="515" y="329"/>
                    </a:lnTo>
                    <a:lnTo>
                      <a:pt x="533" y="328"/>
                    </a:lnTo>
                    <a:lnTo>
                      <a:pt x="536" y="357"/>
                    </a:lnTo>
                    <a:lnTo>
                      <a:pt x="547" y="364"/>
                    </a:lnTo>
                    <a:lnTo>
                      <a:pt x="542" y="348"/>
                    </a:lnTo>
                    <a:lnTo>
                      <a:pt x="538" y="329"/>
                    </a:lnTo>
                    <a:lnTo>
                      <a:pt x="536" y="308"/>
                    </a:lnTo>
                    <a:lnTo>
                      <a:pt x="553" y="308"/>
                    </a:lnTo>
                    <a:lnTo>
                      <a:pt x="556" y="315"/>
                    </a:lnTo>
                    <a:lnTo>
                      <a:pt x="562" y="320"/>
                    </a:lnTo>
                    <a:lnTo>
                      <a:pt x="567" y="326"/>
                    </a:lnTo>
                    <a:lnTo>
                      <a:pt x="576" y="328"/>
                    </a:lnTo>
                    <a:lnTo>
                      <a:pt x="578" y="322"/>
                    </a:lnTo>
                    <a:lnTo>
                      <a:pt x="582" y="318"/>
                    </a:lnTo>
                    <a:lnTo>
                      <a:pt x="585" y="315"/>
                    </a:lnTo>
                    <a:lnTo>
                      <a:pt x="589" y="313"/>
                    </a:lnTo>
                    <a:lnTo>
                      <a:pt x="593" y="315"/>
                    </a:lnTo>
                    <a:lnTo>
                      <a:pt x="600" y="317"/>
                    </a:lnTo>
                    <a:lnTo>
                      <a:pt x="600" y="308"/>
                    </a:lnTo>
                    <a:lnTo>
                      <a:pt x="627" y="308"/>
                    </a:lnTo>
                    <a:lnTo>
                      <a:pt x="633" y="297"/>
                    </a:lnTo>
                    <a:lnTo>
                      <a:pt x="620" y="297"/>
                    </a:lnTo>
                    <a:lnTo>
                      <a:pt x="616" y="288"/>
                    </a:lnTo>
                    <a:lnTo>
                      <a:pt x="607" y="288"/>
                    </a:lnTo>
                    <a:lnTo>
                      <a:pt x="604" y="280"/>
                    </a:lnTo>
                    <a:lnTo>
                      <a:pt x="600" y="280"/>
                    </a:lnTo>
                    <a:lnTo>
                      <a:pt x="596" y="268"/>
                    </a:lnTo>
                    <a:lnTo>
                      <a:pt x="584" y="268"/>
                    </a:lnTo>
                    <a:lnTo>
                      <a:pt x="582" y="262"/>
                    </a:lnTo>
                    <a:lnTo>
                      <a:pt x="580" y="257"/>
                    </a:lnTo>
                    <a:lnTo>
                      <a:pt x="578" y="253"/>
                    </a:lnTo>
                    <a:lnTo>
                      <a:pt x="576" y="248"/>
                    </a:lnTo>
                    <a:lnTo>
                      <a:pt x="576" y="240"/>
                    </a:lnTo>
                    <a:lnTo>
                      <a:pt x="580" y="238"/>
                    </a:lnTo>
                    <a:lnTo>
                      <a:pt x="584" y="238"/>
                    </a:lnTo>
                    <a:lnTo>
                      <a:pt x="587" y="237"/>
                    </a:lnTo>
                    <a:lnTo>
                      <a:pt x="593" y="237"/>
                    </a:lnTo>
                    <a:lnTo>
                      <a:pt x="596" y="240"/>
                    </a:lnTo>
                    <a:lnTo>
                      <a:pt x="600" y="242"/>
                    </a:lnTo>
                    <a:lnTo>
                      <a:pt x="605" y="244"/>
                    </a:lnTo>
                    <a:lnTo>
                      <a:pt x="613" y="244"/>
                    </a:lnTo>
                    <a:lnTo>
                      <a:pt x="615" y="237"/>
                    </a:lnTo>
                    <a:lnTo>
                      <a:pt x="616" y="228"/>
                    </a:lnTo>
                    <a:lnTo>
                      <a:pt x="616" y="217"/>
                    </a:lnTo>
                    <a:lnTo>
                      <a:pt x="602" y="208"/>
                    </a:lnTo>
                    <a:lnTo>
                      <a:pt x="593" y="191"/>
                    </a:lnTo>
                    <a:lnTo>
                      <a:pt x="587" y="173"/>
                    </a:lnTo>
                    <a:lnTo>
                      <a:pt x="591" y="171"/>
                    </a:lnTo>
                    <a:lnTo>
                      <a:pt x="595" y="169"/>
                    </a:lnTo>
                    <a:lnTo>
                      <a:pt x="598" y="169"/>
                    </a:lnTo>
                    <a:lnTo>
                      <a:pt x="604" y="168"/>
                    </a:lnTo>
                    <a:lnTo>
                      <a:pt x="607" y="171"/>
                    </a:lnTo>
                    <a:lnTo>
                      <a:pt x="607" y="171"/>
                    </a:lnTo>
                    <a:lnTo>
                      <a:pt x="609" y="171"/>
                    </a:lnTo>
                    <a:lnTo>
                      <a:pt x="609" y="171"/>
                    </a:lnTo>
                    <a:lnTo>
                      <a:pt x="611" y="171"/>
                    </a:lnTo>
                    <a:lnTo>
                      <a:pt x="613" y="171"/>
                    </a:lnTo>
                    <a:lnTo>
                      <a:pt x="616" y="173"/>
                    </a:lnTo>
                    <a:lnTo>
                      <a:pt x="616" y="177"/>
                    </a:lnTo>
                    <a:lnTo>
                      <a:pt x="656" y="173"/>
                    </a:lnTo>
                    <a:lnTo>
                      <a:pt x="656" y="168"/>
                    </a:lnTo>
                    <a:lnTo>
                      <a:pt x="647" y="168"/>
                    </a:lnTo>
                    <a:lnTo>
                      <a:pt x="644" y="149"/>
                    </a:lnTo>
                    <a:lnTo>
                      <a:pt x="642" y="131"/>
                    </a:lnTo>
                    <a:lnTo>
                      <a:pt x="640" y="108"/>
                    </a:lnTo>
                    <a:lnTo>
                      <a:pt x="653" y="108"/>
                    </a:lnTo>
                    <a:lnTo>
                      <a:pt x="653" y="102"/>
                    </a:lnTo>
                    <a:lnTo>
                      <a:pt x="655" y="98"/>
                    </a:lnTo>
                    <a:lnTo>
                      <a:pt x="655" y="97"/>
                    </a:lnTo>
                    <a:lnTo>
                      <a:pt x="656" y="95"/>
                    </a:lnTo>
                    <a:lnTo>
                      <a:pt x="658" y="93"/>
                    </a:lnTo>
                    <a:lnTo>
                      <a:pt x="658" y="91"/>
                    </a:lnTo>
                    <a:lnTo>
                      <a:pt x="660" y="88"/>
                    </a:lnTo>
                    <a:lnTo>
                      <a:pt x="656" y="88"/>
                    </a:lnTo>
                    <a:lnTo>
                      <a:pt x="653" y="84"/>
                    </a:lnTo>
                    <a:lnTo>
                      <a:pt x="651" y="80"/>
                    </a:lnTo>
                    <a:lnTo>
                      <a:pt x="651" y="78"/>
                    </a:lnTo>
                    <a:lnTo>
                      <a:pt x="649" y="77"/>
                    </a:lnTo>
                    <a:lnTo>
                      <a:pt x="649" y="73"/>
                    </a:lnTo>
                    <a:lnTo>
                      <a:pt x="649" y="68"/>
                    </a:lnTo>
                    <a:lnTo>
                      <a:pt x="647" y="60"/>
                    </a:lnTo>
                    <a:lnTo>
                      <a:pt x="658" y="49"/>
                    </a:lnTo>
                    <a:lnTo>
                      <a:pt x="669" y="35"/>
                    </a:lnTo>
                    <a:lnTo>
                      <a:pt x="676" y="20"/>
                    </a:lnTo>
                    <a:lnTo>
                      <a:pt x="716" y="28"/>
                    </a:lnTo>
                    <a:lnTo>
                      <a:pt x="716" y="40"/>
                    </a:lnTo>
                    <a:lnTo>
                      <a:pt x="740" y="40"/>
                    </a:lnTo>
                    <a:lnTo>
                      <a:pt x="740" y="44"/>
                    </a:lnTo>
                    <a:lnTo>
                      <a:pt x="747" y="48"/>
                    </a:lnTo>
                    <a:lnTo>
                      <a:pt x="753" y="60"/>
                    </a:lnTo>
                    <a:lnTo>
                      <a:pt x="760" y="60"/>
                    </a:lnTo>
                    <a:lnTo>
                      <a:pt x="760" y="40"/>
                    </a:lnTo>
                    <a:lnTo>
                      <a:pt x="793" y="40"/>
                    </a:lnTo>
                    <a:lnTo>
                      <a:pt x="795" y="46"/>
                    </a:lnTo>
                    <a:lnTo>
                      <a:pt x="798" y="53"/>
                    </a:lnTo>
                    <a:lnTo>
                      <a:pt x="804" y="58"/>
                    </a:lnTo>
                    <a:lnTo>
                      <a:pt x="807" y="64"/>
                    </a:lnTo>
                    <a:lnTo>
                      <a:pt x="816" y="53"/>
                    </a:lnTo>
                    <a:lnTo>
                      <a:pt x="844" y="57"/>
                    </a:lnTo>
                    <a:lnTo>
                      <a:pt x="844" y="53"/>
                    </a:lnTo>
                    <a:lnTo>
                      <a:pt x="853" y="53"/>
                    </a:lnTo>
                    <a:lnTo>
                      <a:pt x="853" y="48"/>
                    </a:lnTo>
                    <a:lnTo>
                      <a:pt x="876" y="48"/>
                    </a:lnTo>
                    <a:lnTo>
                      <a:pt x="876" y="37"/>
                    </a:lnTo>
                    <a:lnTo>
                      <a:pt x="896" y="37"/>
                    </a:lnTo>
                    <a:lnTo>
                      <a:pt x="896" y="40"/>
                    </a:lnTo>
                    <a:lnTo>
                      <a:pt x="927" y="48"/>
                    </a:lnTo>
                    <a:lnTo>
                      <a:pt x="927" y="44"/>
                    </a:lnTo>
                    <a:lnTo>
                      <a:pt x="940" y="44"/>
                    </a:lnTo>
                    <a:lnTo>
                      <a:pt x="953" y="24"/>
                    </a:lnTo>
                    <a:lnTo>
                      <a:pt x="969" y="18"/>
                    </a:lnTo>
                    <a:lnTo>
                      <a:pt x="989" y="20"/>
                    </a:lnTo>
                    <a:lnTo>
                      <a:pt x="1007" y="24"/>
                    </a:lnTo>
                    <a:lnTo>
                      <a:pt x="1024" y="28"/>
                    </a:lnTo>
                    <a:lnTo>
                      <a:pt x="1024" y="24"/>
                    </a:lnTo>
                    <a:lnTo>
                      <a:pt x="1020" y="20"/>
                    </a:lnTo>
                    <a:lnTo>
                      <a:pt x="1018" y="15"/>
                    </a:lnTo>
                    <a:lnTo>
                      <a:pt x="1016" y="9"/>
                    </a:lnTo>
                    <a:lnTo>
                      <a:pt x="1016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A9D6481D-C198-4641-A31F-D9C96FEE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38925" y="-395288"/>
                <a:ext cx="895350" cy="1417638"/>
              </a:xfrm>
              <a:custGeom>
                <a:avLst/>
                <a:gdLst>
                  <a:gd name="T0" fmla="*/ 108 w 564"/>
                  <a:gd name="T1" fmla="*/ 876 h 893"/>
                  <a:gd name="T2" fmla="*/ 8 w 564"/>
                  <a:gd name="T3" fmla="*/ 809 h 893"/>
                  <a:gd name="T4" fmla="*/ 26 w 564"/>
                  <a:gd name="T5" fmla="*/ 814 h 893"/>
                  <a:gd name="T6" fmla="*/ 37 w 564"/>
                  <a:gd name="T7" fmla="*/ 824 h 893"/>
                  <a:gd name="T8" fmla="*/ 44 w 564"/>
                  <a:gd name="T9" fmla="*/ 865 h 893"/>
                  <a:gd name="T10" fmla="*/ 31 w 564"/>
                  <a:gd name="T11" fmla="*/ 876 h 893"/>
                  <a:gd name="T12" fmla="*/ 0 w 564"/>
                  <a:gd name="T13" fmla="*/ 824 h 893"/>
                  <a:gd name="T14" fmla="*/ 37 w 564"/>
                  <a:gd name="T15" fmla="*/ 780 h 893"/>
                  <a:gd name="T16" fmla="*/ 40 w 564"/>
                  <a:gd name="T17" fmla="*/ 784 h 893"/>
                  <a:gd name="T18" fmla="*/ 100 w 564"/>
                  <a:gd name="T19" fmla="*/ 704 h 893"/>
                  <a:gd name="T20" fmla="*/ 89 w 564"/>
                  <a:gd name="T21" fmla="*/ 753 h 893"/>
                  <a:gd name="T22" fmla="*/ 75 w 564"/>
                  <a:gd name="T23" fmla="*/ 780 h 893"/>
                  <a:gd name="T24" fmla="*/ 100 w 564"/>
                  <a:gd name="T25" fmla="*/ 782 h 893"/>
                  <a:gd name="T26" fmla="*/ 133 w 564"/>
                  <a:gd name="T27" fmla="*/ 820 h 893"/>
                  <a:gd name="T28" fmla="*/ 120 w 564"/>
                  <a:gd name="T29" fmla="*/ 836 h 893"/>
                  <a:gd name="T30" fmla="*/ 93 w 564"/>
                  <a:gd name="T31" fmla="*/ 814 h 893"/>
                  <a:gd name="T32" fmla="*/ 40 w 564"/>
                  <a:gd name="T33" fmla="*/ 820 h 893"/>
                  <a:gd name="T34" fmla="*/ 22 w 564"/>
                  <a:gd name="T35" fmla="*/ 805 h 893"/>
                  <a:gd name="T36" fmla="*/ 11 w 564"/>
                  <a:gd name="T37" fmla="*/ 793 h 893"/>
                  <a:gd name="T38" fmla="*/ 11 w 564"/>
                  <a:gd name="T39" fmla="*/ 733 h 893"/>
                  <a:gd name="T40" fmla="*/ 57 w 564"/>
                  <a:gd name="T41" fmla="*/ 716 h 893"/>
                  <a:gd name="T42" fmla="*/ 68 w 564"/>
                  <a:gd name="T43" fmla="*/ 727 h 893"/>
                  <a:gd name="T44" fmla="*/ 448 w 564"/>
                  <a:gd name="T45" fmla="*/ 114 h 893"/>
                  <a:gd name="T46" fmla="*/ 446 w 564"/>
                  <a:gd name="T47" fmla="*/ 164 h 893"/>
                  <a:gd name="T48" fmla="*/ 457 w 564"/>
                  <a:gd name="T49" fmla="*/ 153 h 893"/>
                  <a:gd name="T50" fmla="*/ 477 w 564"/>
                  <a:gd name="T51" fmla="*/ 184 h 893"/>
                  <a:gd name="T52" fmla="*/ 499 w 564"/>
                  <a:gd name="T53" fmla="*/ 194 h 893"/>
                  <a:gd name="T54" fmla="*/ 504 w 564"/>
                  <a:gd name="T55" fmla="*/ 202 h 893"/>
                  <a:gd name="T56" fmla="*/ 493 w 564"/>
                  <a:gd name="T57" fmla="*/ 225 h 893"/>
                  <a:gd name="T58" fmla="*/ 477 w 564"/>
                  <a:gd name="T59" fmla="*/ 260 h 893"/>
                  <a:gd name="T60" fmla="*/ 488 w 564"/>
                  <a:gd name="T61" fmla="*/ 291 h 893"/>
                  <a:gd name="T62" fmla="*/ 471 w 564"/>
                  <a:gd name="T63" fmla="*/ 316 h 893"/>
                  <a:gd name="T64" fmla="*/ 457 w 564"/>
                  <a:gd name="T65" fmla="*/ 409 h 893"/>
                  <a:gd name="T66" fmla="*/ 440 w 564"/>
                  <a:gd name="T67" fmla="*/ 405 h 893"/>
                  <a:gd name="T68" fmla="*/ 442 w 564"/>
                  <a:gd name="T69" fmla="*/ 376 h 893"/>
                  <a:gd name="T70" fmla="*/ 451 w 564"/>
                  <a:gd name="T71" fmla="*/ 273 h 893"/>
                  <a:gd name="T72" fmla="*/ 408 w 564"/>
                  <a:gd name="T73" fmla="*/ 287 h 893"/>
                  <a:gd name="T74" fmla="*/ 368 w 564"/>
                  <a:gd name="T75" fmla="*/ 256 h 893"/>
                  <a:gd name="T76" fmla="*/ 417 w 564"/>
                  <a:gd name="T77" fmla="*/ 231 h 893"/>
                  <a:gd name="T78" fmla="*/ 437 w 564"/>
                  <a:gd name="T79" fmla="*/ 224 h 893"/>
                  <a:gd name="T80" fmla="*/ 451 w 564"/>
                  <a:gd name="T81" fmla="*/ 204 h 893"/>
                  <a:gd name="T82" fmla="*/ 440 w 564"/>
                  <a:gd name="T83" fmla="*/ 194 h 893"/>
                  <a:gd name="T84" fmla="*/ 417 w 564"/>
                  <a:gd name="T85" fmla="*/ 156 h 893"/>
                  <a:gd name="T86" fmla="*/ 420 w 564"/>
                  <a:gd name="T87" fmla="*/ 105 h 893"/>
                  <a:gd name="T88" fmla="*/ 560 w 564"/>
                  <a:gd name="T89" fmla="*/ 36 h 893"/>
                  <a:gd name="T90" fmla="*/ 520 w 564"/>
                  <a:gd name="T91" fmla="*/ 64 h 893"/>
                  <a:gd name="T92" fmla="*/ 509 w 564"/>
                  <a:gd name="T93" fmla="*/ 100 h 893"/>
                  <a:gd name="T94" fmla="*/ 517 w 564"/>
                  <a:gd name="T95" fmla="*/ 113 h 893"/>
                  <a:gd name="T96" fmla="*/ 484 w 564"/>
                  <a:gd name="T97" fmla="*/ 147 h 893"/>
                  <a:gd name="T98" fmla="*/ 477 w 564"/>
                  <a:gd name="T99" fmla="*/ 133 h 893"/>
                  <a:gd name="T100" fmla="*/ 484 w 564"/>
                  <a:gd name="T101" fmla="*/ 87 h 893"/>
                  <a:gd name="T102" fmla="*/ 524 w 564"/>
                  <a:gd name="T103" fmla="*/ 36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64" h="893">
                    <a:moveTo>
                      <a:pt x="88" y="853"/>
                    </a:moveTo>
                    <a:lnTo>
                      <a:pt x="111" y="853"/>
                    </a:lnTo>
                    <a:lnTo>
                      <a:pt x="111" y="873"/>
                    </a:lnTo>
                    <a:lnTo>
                      <a:pt x="108" y="873"/>
                    </a:lnTo>
                    <a:lnTo>
                      <a:pt x="108" y="876"/>
                    </a:lnTo>
                    <a:lnTo>
                      <a:pt x="111" y="876"/>
                    </a:lnTo>
                    <a:lnTo>
                      <a:pt x="111" y="893"/>
                    </a:lnTo>
                    <a:lnTo>
                      <a:pt x="88" y="893"/>
                    </a:lnTo>
                    <a:lnTo>
                      <a:pt x="88" y="853"/>
                    </a:lnTo>
                    <a:close/>
                    <a:moveTo>
                      <a:pt x="8" y="809"/>
                    </a:moveTo>
                    <a:lnTo>
                      <a:pt x="20" y="809"/>
                    </a:lnTo>
                    <a:lnTo>
                      <a:pt x="22" y="811"/>
                    </a:lnTo>
                    <a:lnTo>
                      <a:pt x="24" y="813"/>
                    </a:lnTo>
                    <a:lnTo>
                      <a:pt x="26" y="814"/>
                    </a:lnTo>
                    <a:lnTo>
                      <a:pt x="26" y="814"/>
                    </a:lnTo>
                    <a:lnTo>
                      <a:pt x="28" y="814"/>
                    </a:lnTo>
                    <a:lnTo>
                      <a:pt x="28" y="814"/>
                    </a:lnTo>
                    <a:lnTo>
                      <a:pt x="29" y="814"/>
                    </a:lnTo>
                    <a:lnTo>
                      <a:pt x="31" y="816"/>
                    </a:lnTo>
                    <a:lnTo>
                      <a:pt x="37" y="824"/>
                    </a:lnTo>
                    <a:lnTo>
                      <a:pt x="44" y="829"/>
                    </a:lnTo>
                    <a:lnTo>
                      <a:pt x="48" y="838"/>
                    </a:lnTo>
                    <a:lnTo>
                      <a:pt x="48" y="851"/>
                    </a:lnTo>
                    <a:lnTo>
                      <a:pt x="48" y="864"/>
                    </a:lnTo>
                    <a:lnTo>
                      <a:pt x="44" y="865"/>
                    </a:lnTo>
                    <a:lnTo>
                      <a:pt x="42" y="867"/>
                    </a:lnTo>
                    <a:lnTo>
                      <a:pt x="40" y="869"/>
                    </a:lnTo>
                    <a:lnTo>
                      <a:pt x="37" y="871"/>
                    </a:lnTo>
                    <a:lnTo>
                      <a:pt x="31" y="873"/>
                    </a:lnTo>
                    <a:lnTo>
                      <a:pt x="31" y="876"/>
                    </a:lnTo>
                    <a:lnTo>
                      <a:pt x="20" y="876"/>
                    </a:lnTo>
                    <a:lnTo>
                      <a:pt x="15" y="865"/>
                    </a:lnTo>
                    <a:lnTo>
                      <a:pt x="6" y="853"/>
                    </a:lnTo>
                    <a:lnTo>
                      <a:pt x="0" y="840"/>
                    </a:lnTo>
                    <a:lnTo>
                      <a:pt x="0" y="824"/>
                    </a:lnTo>
                    <a:lnTo>
                      <a:pt x="4" y="824"/>
                    </a:lnTo>
                    <a:lnTo>
                      <a:pt x="4" y="813"/>
                    </a:lnTo>
                    <a:lnTo>
                      <a:pt x="8" y="813"/>
                    </a:lnTo>
                    <a:lnTo>
                      <a:pt x="8" y="809"/>
                    </a:lnTo>
                    <a:close/>
                    <a:moveTo>
                      <a:pt x="37" y="780"/>
                    </a:moveTo>
                    <a:lnTo>
                      <a:pt x="31" y="787"/>
                    </a:lnTo>
                    <a:lnTo>
                      <a:pt x="33" y="787"/>
                    </a:lnTo>
                    <a:lnTo>
                      <a:pt x="35" y="787"/>
                    </a:lnTo>
                    <a:lnTo>
                      <a:pt x="37" y="785"/>
                    </a:lnTo>
                    <a:lnTo>
                      <a:pt x="40" y="784"/>
                    </a:lnTo>
                    <a:lnTo>
                      <a:pt x="40" y="782"/>
                    </a:lnTo>
                    <a:lnTo>
                      <a:pt x="40" y="780"/>
                    </a:lnTo>
                    <a:lnTo>
                      <a:pt x="37" y="780"/>
                    </a:lnTo>
                    <a:close/>
                    <a:moveTo>
                      <a:pt x="64" y="700"/>
                    </a:moveTo>
                    <a:lnTo>
                      <a:pt x="100" y="704"/>
                    </a:lnTo>
                    <a:lnTo>
                      <a:pt x="100" y="733"/>
                    </a:lnTo>
                    <a:lnTo>
                      <a:pt x="77" y="733"/>
                    </a:lnTo>
                    <a:lnTo>
                      <a:pt x="77" y="736"/>
                    </a:lnTo>
                    <a:lnTo>
                      <a:pt x="86" y="744"/>
                    </a:lnTo>
                    <a:lnTo>
                      <a:pt x="89" y="753"/>
                    </a:lnTo>
                    <a:lnTo>
                      <a:pt x="91" y="767"/>
                    </a:lnTo>
                    <a:lnTo>
                      <a:pt x="80" y="767"/>
                    </a:lnTo>
                    <a:lnTo>
                      <a:pt x="80" y="773"/>
                    </a:lnTo>
                    <a:lnTo>
                      <a:pt x="77" y="776"/>
                    </a:lnTo>
                    <a:lnTo>
                      <a:pt x="75" y="780"/>
                    </a:lnTo>
                    <a:lnTo>
                      <a:pt x="71" y="784"/>
                    </a:lnTo>
                    <a:lnTo>
                      <a:pt x="77" y="784"/>
                    </a:lnTo>
                    <a:lnTo>
                      <a:pt x="84" y="778"/>
                    </a:lnTo>
                    <a:lnTo>
                      <a:pt x="91" y="778"/>
                    </a:lnTo>
                    <a:lnTo>
                      <a:pt x="100" y="782"/>
                    </a:lnTo>
                    <a:lnTo>
                      <a:pt x="111" y="784"/>
                    </a:lnTo>
                    <a:lnTo>
                      <a:pt x="111" y="800"/>
                    </a:lnTo>
                    <a:lnTo>
                      <a:pt x="124" y="800"/>
                    </a:lnTo>
                    <a:lnTo>
                      <a:pt x="129" y="809"/>
                    </a:lnTo>
                    <a:lnTo>
                      <a:pt x="133" y="820"/>
                    </a:lnTo>
                    <a:lnTo>
                      <a:pt x="137" y="833"/>
                    </a:lnTo>
                    <a:lnTo>
                      <a:pt x="133" y="834"/>
                    </a:lnTo>
                    <a:lnTo>
                      <a:pt x="129" y="834"/>
                    </a:lnTo>
                    <a:lnTo>
                      <a:pt x="126" y="836"/>
                    </a:lnTo>
                    <a:lnTo>
                      <a:pt x="120" y="836"/>
                    </a:lnTo>
                    <a:lnTo>
                      <a:pt x="120" y="833"/>
                    </a:lnTo>
                    <a:lnTo>
                      <a:pt x="100" y="829"/>
                    </a:lnTo>
                    <a:lnTo>
                      <a:pt x="100" y="820"/>
                    </a:lnTo>
                    <a:lnTo>
                      <a:pt x="97" y="818"/>
                    </a:lnTo>
                    <a:lnTo>
                      <a:pt x="93" y="814"/>
                    </a:lnTo>
                    <a:lnTo>
                      <a:pt x="91" y="811"/>
                    </a:lnTo>
                    <a:lnTo>
                      <a:pt x="88" y="809"/>
                    </a:lnTo>
                    <a:lnTo>
                      <a:pt x="77" y="816"/>
                    </a:lnTo>
                    <a:lnTo>
                      <a:pt x="60" y="820"/>
                    </a:lnTo>
                    <a:lnTo>
                      <a:pt x="40" y="820"/>
                    </a:lnTo>
                    <a:lnTo>
                      <a:pt x="37" y="800"/>
                    </a:lnTo>
                    <a:lnTo>
                      <a:pt x="31" y="800"/>
                    </a:lnTo>
                    <a:lnTo>
                      <a:pt x="31" y="804"/>
                    </a:lnTo>
                    <a:lnTo>
                      <a:pt x="28" y="805"/>
                    </a:lnTo>
                    <a:lnTo>
                      <a:pt x="22" y="805"/>
                    </a:lnTo>
                    <a:lnTo>
                      <a:pt x="19" y="805"/>
                    </a:lnTo>
                    <a:lnTo>
                      <a:pt x="17" y="802"/>
                    </a:lnTo>
                    <a:lnTo>
                      <a:pt x="15" y="798"/>
                    </a:lnTo>
                    <a:lnTo>
                      <a:pt x="13" y="796"/>
                    </a:lnTo>
                    <a:lnTo>
                      <a:pt x="11" y="793"/>
                    </a:lnTo>
                    <a:lnTo>
                      <a:pt x="8" y="784"/>
                    </a:lnTo>
                    <a:lnTo>
                      <a:pt x="8" y="771"/>
                    </a:lnTo>
                    <a:lnTo>
                      <a:pt x="9" y="758"/>
                    </a:lnTo>
                    <a:lnTo>
                      <a:pt x="11" y="744"/>
                    </a:lnTo>
                    <a:lnTo>
                      <a:pt x="11" y="733"/>
                    </a:lnTo>
                    <a:lnTo>
                      <a:pt x="20" y="727"/>
                    </a:lnTo>
                    <a:lnTo>
                      <a:pt x="31" y="720"/>
                    </a:lnTo>
                    <a:lnTo>
                      <a:pt x="44" y="714"/>
                    </a:lnTo>
                    <a:lnTo>
                      <a:pt x="57" y="716"/>
                    </a:lnTo>
                    <a:lnTo>
                      <a:pt x="57" y="716"/>
                    </a:lnTo>
                    <a:lnTo>
                      <a:pt x="59" y="718"/>
                    </a:lnTo>
                    <a:lnTo>
                      <a:pt x="60" y="722"/>
                    </a:lnTo>
                    <a:lnTo>
                      <a:pt x="64" y="724"/>
                    </a:lnTo>
                    <a:lnTo>
                      <a:pt x="66" y="727"/>
                    </a:lnTo>
                    <a:lnTo>
                      <a:pt x="68" y="727"/>
                    </a:lnTo>
                    <a:lnTo>
                      <a:pt x="68" y="720"/>
                    </a:lnTo>
                    <a:lnTo>
                      <a:pt x="64" y="720"/>
                    </a:lnTo>
                    <a:lnTo>
                      <a:pt x="64" y="700"/>
                    </a:lnTo>
                    <a:close/>
                    <a:moveTo>
                      <a:pt x="444" y="96"/>
                    </a:moveTo>
                    <a:lnTo>
                      <a:pt x="448" y="114"/>
                    </a:lnTo>
                    <a:lnTo>
                      <a:pt x="448" y="138"/>
                    </a:lnTo>
                    <a:lnTo>
                      <a:pt x="448" y="160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6" y="164"/>
                    </a:lnTo>
                    <a:lnTo>
                      <a:pt x="446" y="164"/>
                    </a:lnTo>
                    <a:lnTo>
                      <a:pt x="444" y="165"/>
                    </a:lnTo>
                    <a:lnTo>
                      <a:pt x="444" y="167"/>
                    </a:lnTo>
                    <a:lnTo>
                      <a:pt x="457" y="167"/>
                    </a:lnTo>
                    <a:lnTo>
                      <a:pt x="457" y="153"/>
                    </a:lnTo>
                    <a:lnTo>
                      <a:pt x="460" y="151"/>
                    </a:lnTo>
                    <a:lnTo>
                      <a:pt x="464" y="149"/>
                    </a:lnTo>
                    <a:lnTo>
                      <a:pt x="469" y="149"/>
                    </a:lnTo>
                    <a:lnTo>
                      <a:pt x="477" y="147"/>
                    </a:lnTo>
                    <a:lnTo>
                      <a:pt x="477" y="184"/>
                    </a:lnTo>
                    <a:lnTo>
                      <a:pt x="488" y="189"/>
                    </a:lnTo>
                    <a:lnTo>
                      <a:pt x="488" y="193"/>
                    </a:lnTo>
                    <a:lnTo>
                      <a:pt x="493" y="194"/>
                    </a:lnTo>
                    <a:lnTo>
                      <a:pt x="495" y="194"/>
                    </a:lnTo>
                    <a:lnTo>
                      <a:pt x="499" y="194"/>
                    </a:lnTo>
                    <a:lnTo>
                      <a:pt x="500" y="194"/>
                    </a:lnTo>
                    <a:lnTo>
                      <a:pt x="500" y="194"/>
                    </a:lnTo>
                    <a:lnTo>
                      <a:pt x="502" y="196"/>
                    </a:lnTo>
                    <a:lnTo>
                      <a:pt x="502" y="198"/>
                    </a:lnTo>
                    <a:lnTo>
                      <a:pt x="504" y="202"/>
                    </a:lnTo>
                    <a:lnTo>
                      <a:pt x="504" y="207"/>
                    </a:lnTo>
                    <a:lnTo>
                      <a:pt x="488" y="216"/>
                    </a:lnTo>
                    <a:lnTo>
                      <a:pt x="489" y="220"/>
                    </a:lnTo>
                    <a:lnTo>
                      <a:pt x="493" y="224"/>
                    </a:lnTo>
                    <a:lnTo>
                      <a:pt x="493" y="225"/>
                    </a:lnTo>
                    <a:lnTo>
                      <a:pt x="495" y="229"/>
                    </a:lnTo>
                    <a:lnTo>
                      <a:pt x="497" y="236"/>
                    </a:lnTo>
                    <a:lnTo>
                      <a:pt x="486" y="242"/>
                    </a:lnTo>
                    <a:lnTo>
                      <a:pt x="480" y="251"/>
                    </a:lnTo>
                    <a:lnTo>
                      <a:pt x="477" y="260"/>
                    </a:lnTo>
                    <a:lnTo>
                      <a:pt x="477" y="276"/>
                    </a:lnTo>
                    <a:lnTo>
                      <a:pt x="479" y="278"/>
                    </a:lnTo>
                    <a:lnTo>
                      <a:pt x="482" y="282"/>
                    </a:lnTo>
                    <a:lnTo>
                      <a:pt x="484" y="285"/>
                    </a:lnTo>
                    <a:lnTo>
                      <a:pt x="488" y="291"/>
                    </a:lnTo>
                    <a:lnTo>
                      <a:pt x="488" y="296"/>
                    </a:lnTo>
                    <a:lnTo>
                      <a:pt x="488" y="300"/>
                    </a:lnTo>
                    <a:lnTo>
                      <a:pt x="480" y="304"/>
                    </a:lnTo>
                    <a:lnTo>
                      <a:pt x="480" y="313"/>
                    </a:lnTo>
                    <a:lnTo>
                      <a:pt x="471" y="316"/>
                    </a:lnTo>
                    <a:lnTo>
                      <a:pt x="471" y="367"/>
                    </a:lnTo>
                    <a:lnTo>
                      <a:pt x="460" y="373"/>
                    </a:lnTo>
                    <a:lnTo>
                      <a:pt x="464" y="404"/>
                    </a:lnTo>
                    <a:lnTo>
                      <a:pt x="460" y="407"/>
                    </a:lnTo>
                    <a:lnTo>
                      <a:pt x="457" y="409"/>
                    </a:lnTo>
                    <a:lnTo>
                      <a:pt x="455" y="409"/>
                    </a:lnTo>
                    <a:lnTo>
                      <a:pt x="449" y="411"/>
                    </a:lnTo>
                    <a:lnTo>
                      <a:pt x="444" y="413"/>
                    </a:lnTo>
                    <a:lnTo>
                      <a:pt x="442" y="407"/>
                    </a:lnTo>
                    <a:lnTo>
                      <a:pt x="440" y="405"/>
                    </a:lnTo>
                    <a:lnTo>
                      <a:pt x="439" y="402"/>
                    </a:lnTo>
                    <a:lnTo>
                      <a:pt x="437" y="400"/>
                    </a:lnTo>
                    <a:lnTo>
                      <a:pt x="437" y="394"/>
                    </a:lnTo>
                    <a:lnTo>
                      <a:pt x="437" y="389"/>
                    </a:lnTo>
                    <a:lnTo>
                      <a:pt x="442" y="376"/>
                    </a:lnTo>
                    <a:lnTo>
                      <a:pt x="448" y="358"/>
                    </a:lnTo>
                    <a:lnTo>
                      <a:pt x="449" y="338"/>
                    </a:lnTo>
                    <a:lnTo>
                      <a:pt x="451" y="314"/>
                    </a:lnTo>
                    <a:lnTo>
                      <a:pt x="451" y="291"/>
                    </a:lnTo>
                    <a:lnTo>
                      <a:pt x="451" y="273"/>
                    </a:lnTo>
                    <a:lnTo>
                      <a:pt x="440" y="269"/>
                    </a:lnTo>
                    <a:lnTo>
                      <a:pt x="440" y="264"/>
                    </a:lnTo>
                    <a:lnTo>
                      <a:pt x="437" y="264"/>
                    </a:lnTo>
                    <a:lnTo>
                      <a:pt x="431" y="287"/>
                    </a:lnTo>
                    <a:lnTo>
                      <a:pt x="408" y="287"/>
                    </a:lnTo>
                    <a:lnTo>
                      <a:pt x="408" y="269"/>
                    </a:lnTo>
                    <a:lnTo>
                      <a:pt x="395" y="269"/>
                    </a:lnTo>
                    <a:lnTo>
                      <a:pt x="384" y="269"/>
                    </a:lnTo>
                    <a:lnTo>
                      <a:pt x="371" y="269"/>
                    </a:lnTo>
                    <a:lnTo>
                      <a:pt x="368" y="256"/>
                    </a:lnTo>
                    <a:lnTo>
                      <a:pt x="364" y="256"/>
                    </a:lnTo>
                    <a:lnTo>
                      <a:pt x="364" y="227"/>
                    </a:lnTo>
                    <a:lnTo>
                      <a:pt x="411" y="224"/>
                    </a:lnTo>
                    <a:lnTo>
                      <a:pt x="411" y="233"/>
                    </a:lnTo>
                    <a:lnTo>
                      <a:pt x="417" y="231"/>
                    </a:lnTo>
                    <a:lnTo>
                      <a:pt x="420" y="229"/>
                    </a:lnTo>
                    <a:lnTo>
                      <a:pt x="422" y="227"/>
                    </a:lnTo>
                    <a:lnTo>
                      <a:pt x="426" y="227"/>
                    </a:lnTo>
                    <a:lnTo>
                      <a:pt x="429" y="225"/>
                    </a:lnTo>
                    <a:lnTo>
                      <a:pt x="437" y="224"/>
                    </a:lnTo>
                    <a:lnTo>
                      <a:pt x="437" y="213"/>
                    </a:lnTo>
                    <a:lnTo>
                      <a:pt x="440" y="213"/>
                    </a:lnTo>
                    <a:lnTo>
                      <a:pt x="440" y="207"/>
                    </a:lnTo>
                    <a:lnTo>
                      <a:pt x="451" y="207"/>
                    </a:lnTo>
                    <a:lnTo>
                      <a:pt x="451" y="204"/>
                    </a:lnTo>
                    <a:lnTo>
                      <a:pt x="448" y="204"/>
                    </a:lnTo>
                    <a:lnTo>
                      <a:pt x="444" y="202"/>
                    </a:lnTo>
                    <a:lnTo>
                      <a:pt x="442" y="200"/>
                    </a:lnTo>
                    <a:lnTo>
                      <a:pt x="440" y="198"/>
                    </a:lnTo>
                    <a:lnTo>
                      <a:pt x="440" y="194"/>
                    </a:lnTo>
                    <a:lnTo>
                      <a:pt x="440" y="189"/>
                    </a:lnTo>
                    <a:lnTo>
                      <a:pt x="424" y="189"/>
                    </a:lnTo>
                    <a:lnTo>
                      <a:pt x="420" y="180"/>
                    </a:lnTo>
                    <a:lnTo>
                      <a:pt x="417" y="171"/>
                    </a:lnTo>
                    <a:lnTo>
                      <a:pt x="417" y="156"/>
                    </a:lnTo>
                    <a:lnTo>
                      <a:pt x="391" y="156"/>
                    </a:lnTo>
                    <a:lnTo>
                      <a:pt x="391" y="124"/>
                    </a:lnTo>
                    <a:lnTo>
                      <a:pt x="408" y="124"/>
                    </a:lnTo>
                    <a:lnTo>
                      <a:pt x="413" y="114"/>
                    </a:lnTo>
                    <a:lnTo>
                      <a:pt x="420" y="105"/>
                    </a:lnTo>
                    <a:lnTo>
                      <a:pt x="431" y="100"/>
                    </a:lnTo>
                    <a:lnTo>
                      <a:pt x="444" y="96"/>
                    </a:lnTo>
                    <a:close/>
                    <a:moveTo>
                      <a:pt x="564" y="0"/>
                    </a:moveTo>
                    <a:lnTo>
                      <a:pt x="562" y="20"/>
                    </a:lnTo>
                    <a:lnTo>
                      <a:pt x="560" y="36"/>
                    </a:lnTo>
                    <a:lnTo>
                      <a:pt x="551" y="36"/>
                    </a:lnTo>
                    <a:lnTo>
                      <a:pt x="551" y="73"/>
                    </a:lnTo>
                    <a:lnTo>
                      <a:pt x="539" y="71"/>
                    </a:lnTo>
                    <a:lnTo>
                      <a:pt x="529" y="69"/>
                    </a:lnTo>
                    <a:lnTo>
                      <a:pt x="520" y="64"/>
                    </a:lnTo>
                    <a:lnTo>
                      <a:pt x="520" y="87"/>
                    </a:lnTo>
                    <a:lnTo>
                      <a:pt x="511" y="87"/>
                    </a:lnTo>
                    <a:lnTo>
                      <a:pt x="511" y="93"/>
                    </a:lnTo>
                    <a:lnTo>
                      <a:pt x="511" y="96"/>
                    </a:lnTo>
                    <a:lnTo>
                      <a:pt x="509" y="100"/>
                    </a:lnTo>
                    <a:lnTo>
                      <a:pt x="508" y="104"/>
                    </a:lnTo>
                    <a:lnTo>
                      <a:pt x="508" y="104"/>
                    </a:lnTo>
                    <a:lnTo>
                      <a:pt x="511" y="104"/>
                    </a:lnTo>
                    <a:lnTo>
                      <a:pt x="511" y="113"/>
                    </a:lnTo>
                    <a:lnTo>
                      <a:pt x="517" y="113"/>
                    </a:lnTo>
                    <a:lnTo>
                      <a:pt x="517" y="125"/>
                    </a:lnTo>
                    <a:lnTo>
                      <a:pt x="513" y="136"/>
                    </a:lnTo>
                    <a:lnTo>
                      <a:pt x="508" y="144"/>
                    </a:lnTo>
                    <a:lnTo>
                      <a:pt x="508" y="147"/>
                    </a:lnTo>
                    <a:lnTo>
                      <a:pt x="484" y="147"/>
                    </a:lnTo>
                    <a:lnTo>
                      <a:pt x="482" y="144"/>
                    </a:lnTo>
                    <a:lnTo>
                      <a:pt x="480" y="140"/>
                    </a:lnTo>
                    <a:lnTo>
                      <a:pt x="479" y="138"/>
                    </a:lnTo>
                    <a:lnTo>
                      <a:pt x="477" y="136"/>
                    </a:lnTo>
                    <a:lnTo>
                      <a:pt x="477" y="133"/>
                    </a:lnTo>
                    <a:lnTo>
                      <a:pt x="477" y="127"/>
                    </a:lnTo>
                    <a:lnTo>
                      <a:pt x="477" y="120"/>
                    </a:lnTo>
                    <a:lnTo>
                      <a:pt x="471" y="120"/>
                    </a:lnTo>
                    <a:lnTo>
                      <a:pt x="471" y="87"/>
                    </a:lnTo>
                    <a:lnTo>
                      <a:pt x="484" y="87"/>
                    </a:lnTo>
                    <a:lnTo>
                      <a:pt x="488" y="44"/>
                    </a:lnTo>
                    <a:lnTo>
                      <a:pt x="517" y="44"/>
                    </a:lnTo>
                    <a:lnTo>
                      <a:pt x="517" y="60"/>
                    </a:lnTo>
                    <a:lnTo>
                      <a:pt x="520" y="60"/>
                    </a:lnTo>
                    <a:lnTo>
                      <a:pt x="524" y="36"/>
                    </a:lnTo>
                    <a:lnTo>
                      <a:pt x="528" y="36"/>
                    </a:lnTo>
                    <a:lnTo>
                      <a:pt x="528" y="4"/>
                    </a:lnTo>
                    <a:lnTo>
                      <a:pt x="564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0B78C3C6-33E6-4EC1-8405-56D003AD8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535" y="3121918"/>
              <a:ext cx="1524000" cy="2243138"/>
            </a:xfrm>
            <a:custGeom>
              <a:avLst/>
              <a:gdLst>
                <a:gd name="T0" fmla="*/ 636 w 960"/>
                <a:gd name="T1" fmla="*/ 106 h 1413"/>
                <a:gd name="T2" fmla="*/ 643 w 960"/>
                <a:gd name="T3" fmla="*/ 111 h 1413"/>
                <a:gd name="T4" fmla="*/ 592 w 960"/>
                <a:gd name="T5" fmla="*/ 68 h 1413"/>
                <a:gd name="T6" fmla="*/ 760 w 960"/>
                <a:gd name="T7" fmla="*/ 64 h 1413"/>
                <a:gd name="T8" fmla="*/ 669 w 960"/>
                <a:gd name="T9" fmla="*/ 133 h 1413"/>
                <a:gd name="T10" fmla="*/ 589 w 960"/>
                <a:gd name="T11" fmla="*/ 280 h 1413"/>
                <a:gd name="T12" fmla="*/ 541 w 960"/>
                <a:gd name="T13" fmla="*/ 389 h 1413"/>
                <a:gd name="T14" fmla="*/ 663 w 960"/>
                <a:gd name="T15" fmla="*/ 460 h 1413"/>
                <a:gd name="T16" fmla="*/ 736 w 960"/>
                <a:gd name="T17" fmla="*/ 358 h 1413"/>
                <a:gd name="T18" fmla="*/ 783 w 960"/>
                <a:gd name="T19" fmla="*/ 408 h 1413"/>
                <a:gd name="T20" fmla="*/ 863 w 960"/>
                <a:gd name="T21" fmla="*/ 484 h 1413"/>
                <a:gd name="T22" fmla="*/ 907 w 960"/>
                <a:gd name="T23" fmla="*/ 515 h 1413"/>
                <a:gd name="T24" fmla="*/ 916 w 960"/>
                <a:gd name="T25" fmla="*/ 644 h 1413"/>
                <a:gd name="T26" fmla="*/ 934 w 960"/>
                <a:gd name="T27" fmla="*/ 708 h 1413"/>
                <a:gd name="T28" fmla="*/ 952 w 960"/>
                <a:gd name="T29" fmla="*/ 820 h 1413"/>
                <a:gd name="T30" fmla="*/ 912 w 960"/>
                <a:gd name="T31" fmla="*/ 1002 h 1413"/>
                <a:gd name="T32" fmla="*/ 869 w 960"/>
                <a:gd name="T33" fmla="*/ 1100 h 1413"/>
                <a:gd name="T34" fmla="*/ 818 w 960"/>
                <a:gd name="T35" fmla="*/ 1149 h 1413"/>
                <a:gd name="T36" fmla="*/ 761 w 960"/>
                <a:gd name="T37" fmla="*/ 1153 h 1413"/>
                <a:gd name="T38" fmla="*/ 640 w 960"/>
                <a:gd name="T39" fmla="*/ 1184 h 1413"/>
                <a:gd name="T40" fmla="*/ 625 w 960"/>
                <a:gd name="T41" fmla="*/ 1217 h 1413"/>
                <a:gd name="T42" fmla="*/ 556 w 960"/>
                <a:gd name="T43" fmla="*/ 1257 h 1413"/>
                <a:gd name="T44" fmla="*/ 472 w 960"/>
                <a:gd name="T45" fmla="*/ 1273 h 1413"/>
                <a:gd name="T46" fmla="*/ 392 w 960"/>
                <a:gd name="T47" fmla="*/ 1348 h 1413"/>
                <a:gd name="T48" fmla="*/ 309 w 960"/>
                <a:gd name="T49" fmla="*/ 1375 h 1413"/>
                <a:gd name="T50" fmla="*/ 167 w 960"/>
                <a:gd name="T51" fmla="*/ 1404 h 1413"/>
                <a:gd name="T52" fmla="*/ 216 w 960"/>
                <a:gd name="T53" fmla="*/ 1320 h 1413"/>
                <a:gd name="T54" fmla="*/ 116 w 960"/>
                <a:gd name="T55" fmla="*/ 1353 h 1413"/>
                <a:gd name="T56" fmla="*/ 145 w 960"/>
                <a:gd name="T57" fmla="*/ 1297 h 1413"/>
                <a:gd name="T58" fmla="*/ 100 w 960"/>
                <a:gd name="T59" fmla="*/ 1304 h 1413"/>
                <a:gd name="T60" fmla="*/ 34 w 960"/>
                <a:gd name="T61" fmla="*/ 1291 h 1413"/>
                <a:gd name="T62" fmla="*/ 72 w 960"/>
                <a:gd name="T63" fmla="*/ 1211 h 1413"/>
                <a:gd name="T64" fmla="*/ 12 w 960"/>
                <a:gd name="T65" fmla="*/ 1186 h 1413"/>
                <a:gd name="T66" fmla="*/ 69 w 960"/>
                <a:gd name="T67" fmla="*/ 1120 h 1413"/>
                <a:gd name="T68" fmla="*/ 134 w 960"/>
                <a:gd name="T69" fmla="*/ 1122 h 1413"/>
                <a:gd name="T70" fmla="*/ 161 w 960"/>
                <a:gd name="T71" fmla="*/ 1022 h 1413"/>
                <a:gd name="T72" fmla="*/ 203 w 960"/>
                <a:gd name="T73" fmla="*/ 957 h 1413"/>
                <a:gd name="T74" fmla="*/ 238 w 960"/>
                <a:gd name="T75" fmla="*/ 844 h 1413"/>
                <a:gd name="T76" fmla="*/ 269 w 960"/>
                <a:gd name="T77" fmla="*/ 788 h 1413"/>
                <a:gd name="T78" fmla="*/ 191 w 960"/>
                <a:gd name="T79" fmla="*/ 755 h 1413"/>
                <a:gd name="T80" fmla="*/ 143 w 960"/>
                <a:gd name="T81" fmla="*/ 764 h 1413"/>
                <a:gd name="T82" fmla="*/ 96 w 960"/>
                <a:gd name="T83" fmla="*/ 737 h 1413"/>
                <a:gd name="T84" fmla="*/ 129 w 960"/>
                <a:gd name="T85" fmla="*/ 644 h 1413"/>
                <a:gd name="T86" fmla="*/ 196 w 960"/>
                <a:gd name="T87" fmla="*/ 560 h 1413"/>
                <a:gd name="T88" fmla="*/ 60 w 960"/>
                <a:gd name="T89" fmla="*/ 508 h 1413"/>
                <a:gd name="T90" fmla="*/ 120 w 960"/>
                <a:gd name="T91" fmla="*/ 537 h 1413"/>
                <a:gd name="T92" fmla="*/ 132 w 960"/>
                <a:gd name="T93" fmla="*/ 511 h 1413"/>
                <a:gd name="T94" fmla="*/ 123 w 960"/>
                <a:gd name="T95" fmla="*/ 426 h 1413"/>
                <a:gd name="T96" fmla="*/ 192 w 960"/>
                <a:gd name="T97" fmla="*/ 389 h 1413"/>
                <a:gd name="T98" fmla="*/ 289 w 960"/>
                <a:gd name="T99" fmla="*/ 437 h 1413"/>
                <a:gd name="T100" fmla="*/ 400 w 960"/>
                <a:gd name="T101" fmla="*/ 420 h 1413"/>
                <a:gd name="T102" fmla="*/ 427 w 960"/>
                <a:gd name="T103" fmla="*/ 348 h 1413"/>
                <a:gd name="T104" fmla="*/ 480 w 960"/>
                <a:gd name="T105" fmla="*/ 286 h 1413"/>
                <a:gd name="T106" fmla="*/ 369 w 960"/>
                <a:gd name="T107" fmla="*/ 248 h 1413"/>
                <a:gd name="T108" fmla="*/ 421 w 960"/>
                <a:gd name="T109" fmla="*/ 217 h 1413"/>
                <a:gd name="T110" fmla="*/ 438 w 960"/>
                <a:gd name="T111" fmla="*/ 178 h 1413"/>
                <a:gd name="T112" fmla="*/ 478 w 960"/>
                <a:gd name="T113" fmla="*/ 82 h 1413"/>
                <a:gd name="T114" fmla="*/ 561 w 960"/>
                <a:gd name="T115" fmla="*/ 80 h 1413"/>
                <a:gd name="T116" fmla="*/ 576 w 960"/>
                <a:gd name="T117" fmla="*/ 53 h 1413"/>
                <a:gd name="T118" fmla="*/ 612 w 960"/>
                <a:gd name="T119" fmla="*/ 68 h 1413"/>
                <a:gd name="T120" fmla="*/ 672 w 960"/>
                <a:gd name="T121" fmla="*/ 31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0" h="1413">
                  <a:moveTo>
                    <a:pt x="96" y="397"/>
                  </a:moveTo>
                  <a:lnTo>
                    <a:pt x="109" y="397"/>
                  </a:lnTo>
                  <a:lnTo>
                    <a:pt x="112" y="408"/>
                  </a:lnTo>
                  <a:lnTo>
                    <a:pt x="116" y="408"/>
                  </a:lnTo>
                  <a:lnTo>
                    <a:pt x="116" y="420"/>
                  </a:lnTo>
                  <a:lnTo>
                    <a:pt x="107" y="428"/>
                  </a:lnTo>
                  <a:lnTo>
                    <a:pt x="98" y="433"/>
                  </a:lnTo>
                  <a:lnTo>
                    <a:pt x="83" y="437"/>
                  </a:lnTo>
                  <a:lnTo>
                    <a:pt x="83" y="404"/>
                  </a:lnTo>
                  <a:lnTo>
                    <a:pt x="96" y="400"/>
                  </a:lnTo>
                  <a:lnTo>
                    <a:pt x="96" y="397"/>
                  </a:lnTo>
                  <a:close/>
                  <a:moveTo>
                    <a:pt x="636" y="97"/>
                  </a:moveTo>
                  <a:lnTo>
                    <a:pt x="636" y="102"/>
                  </a:lnTo>
                  <a:lnTo>
                    <a:pt x="636" y="106"/>
                  </a:lnTo>
                  <a:lnTo>
                    <a:pt x="634" y="109"/>
                  </a:lnTo>
                  <a:lnTo>
                    <a:pt x="632" y="111"/>
                  </a:lnTo>
                  <a:lnTo>
                    <a:pt x="623" y="111"/>
                  </a:lnTo>
                  <a:lnTo>
                    <a:pt x="623" y="117"/>
                  </a:lnTo>
                  <a:lnTo>
                    <a:pt x="612" y="120"/>
                  </a:lnTo>
                  <a:lnTo>
                    <a:pt x="616" y="140"/>
                  </a:lnTo>
                  <a:lnTo>
                    <a:pt x="620" y="140"/>
                  </a:lnTo>
                  <a:lnTo>
                    <a:pt x="623" y="135"/>
                  </a:lnTo>
                  <a:lnTo>
                    <a:pt x="627" y="131"/>
                  </a:lnTo>
                  <a:lnTo>
                    <a:pt x="631" y="128"/>
                  </a:lnTo>
                  <a:lnTo>
                    <a:pt x="634" y="124"/>
                  </a:lnTo>
                  <a:lnTo>
                    <a:pt x="638" y="118"/>
                  </a:lnTo>
                  <a:lnTo>
                    <a:pt x="640" y="111"/>
                  </a:lnTo>
                  <a:lnTo>
                    <a:pt x="643" y="111"/>
                  </a:lnTo>
                  <a:lnTo>
                    <a:pt x="645" y="109"/>
                  </a:lnTo>
                  <a:lnTo>
                    <a:pt x="643" y="109"/>
                  </a:lnTo>
                  <a:lnTo>
                    <a:pt x="643" y="109"/>
                  </a:lnTo>
                  <a:lnTo>
                    <a:pt x="641" y="111"/>
                  </a:lnTo>
                  <a:lnTo>
                    <a:pt x="641" y="109"/>
                  </a:lnTo>
                  <a:lnTo>
                    <a:pt x="640" y="108"/>
                  </a:lnTo>
                  <a:lnTo>
                    <a:pt x="640" y="97"/>
                  </a:lnTo>
                  <a:lnTo>
                    <a:pt x="636" y="97"/>
                  </a:lnTo>
                  <a:close/>
                  <a:moveTo>
                    <a:pt x="589" y="68"/>
                  </a:moveTo>
                  <a:lnTo>
                    <a:pt x="589" y="77"/>
                  </a:lnTo>
                  <a:lnTo>
                    <a:pt x="596" y="77"/>
                  </a:lnTo>
                  <a:lnTo>
                    <a:pt x="596" y="73"/>
                  </a:lnTo>
                  <a:lnTo>
                    <a:pt x="592" y="73"/>
                  </a:lnTo>
                  <a:lnTo>
                    <a:pt x="592" y="68"/>
                  </a:lnTo>
                  <a:lnTo>
                    <a:pt x="589" y="68"/>
                  </a:lnTo>
                  <a:close/>
                  <a:moveTo>
                    <a:pt x="692" y="0"/>
                  </a:moveTo>
                  <a:lnTo>
                    <a:pt x="703" y="13"/>
                  </a:lnTo>
                  <a:lnTo>
                    <a:pt x="720" y="26"/>
                  </a:lnTo>
                  <a:lnTo>
                    <a:pt x="736" y="37"/>
                  </a:lnTo>
                  <a:lnTo>
                    <a:pt x="740" y="38"/>
                  </a:lnTo>
                  <a:lnTo>
                    <a:pt x="745" y="40"/>
                  </a:lnTo>
                  <a:lnTo>
                    <a:pt x="751" y="42"/>
                  </a:lnTo>
                  <a:lnTo>
                    <a:pt x="758" y="44"/>
                  </a:lnTo>
                  <a:lnTo>
                    <a:pt x="761" y="46"/>
                  </a:lnTo>
                  <a:lnTo>
                    <a:pt x="763" y="48"/>
                  </a:lnTo>
                  <a:lnTo>
                    <a:pt x="763" y="60"/>
                  </a:lnTo>
                  <a:lnTo>
                    <a:pt x="761" y="62"/>
                  </a:lnTo>
                  <a:lnTo>
                    <a:pt x="760" y="64"/>
                  </a:lnTo>
                  <a:lnTo>
                    <a:pt x="758" y="68"/>
                  </a:lnTo>
                  <a:lnTo>
                    <a:pt x="756" y="68"/>
                  </a:lnTo>
                  <a:lnTo>
                    <a:pt x="749" y="68"/>
                  </a:lnTo>
                  <a:lnTo>
                    <a:pt x="749" y="73"/>
                  </a:lnTo>
                  <a:lnTo>
                    <a:pt x="736" y="73"/>
                  </a:lnTo>
                  <a:lnTo>
                    <a:pt x="736" y="77"/>
                  </a:lnTo>
                  <a:lnTo>
                    <a:pt x="720" y="80"/>
                  </a:lnTo>
                  <a:lnTo>
                    <a:pt x="716" y="88"/>
                  </a:lnTo>
                  <a:lnTo>
                    <a:pt x="709" y="88"/>
                  </a:lnTo>
                  <a:lnTo>
                    <a:pt x="703" y="95"/>
                  </a:lnTo>
                  <a:lnTo>
                    <a:pt x="700" y="104"/>
                  </a:lnTo>
                  <a:lnTo>
                    <a:pt x="694" y="115"/>
                  </a:lnTo>
                  <a:lnTo>
                    <a:pt x="692" y="124"/>
                  </a:lnTo>
                  <a:lnTo>
                    <a:pt x="669" y="133"/>
                  </a:lnTo>
                  <a:lnTo>
                    <a:pt x="652" y="164"/>
                  </a:lnTo>
                  <a:lnTo>
                    <a:pt x="647" y="180"/>
                  </a:lnTo>
                  <a:lnTo>
                    <a:pt x="645" y="195"/>
                  </a:lnTo>
                  <a:lnTo>
                    <a:pt x="643" y="208"/>
                  </a:lnTo>
                  <a:lnTo>
                    <a:pt x="636" y="218"/>
                  </a:lnTo>
                  <a:lnTo>
                    <a:pt x="623" y="228"/>
                  </a:lnTo>
                  <a:lnTo>
                    <a:pt x="623" y="231"/>
                  </a:lnTo>
                  <a:lnTo>
                    <a:pt x="603" y="237"/>
                  </a:lnTo>
                  <a:lnTo>
                    <a:pt x="603" y="248"/>
                  </a:lnTo>
                  <a:lnTo>
                    <a:pt x="563" y="244"/>
                  </a:lnTo>
                  <a:lnTo>
                    <a:pt x="560" y="251"/>
                  </a:lnTo>
                  <a:lnTo>
                    <a:pt x="552" y="251"/>
                  </a:lnTo>
                  <a:lnTo>
                    <a:pt x="552" y="260"/>
                  </a:lnTo>
                  <a:lnTo>
                    <a:pt x="589" y="280"/>
                  </a:lnTo>
                  <a:lnTo>
                    <a:pt x="589" y="297"/>
                  </a:lnTo>
                  <a:lnTo>
                    <a:pt x="572" y="308"/>
                  </a:lnTo>
                  <a:lnTo>
                    <a:pt x="572" y="311"/>
                  </a:lnTo>
                  <a:lnTo>
                    <a:pt x="532" y="311"/>
                  </a:lnTo>
                  <a:lnTo>
                    <a:pt x="512" y="340"/>
                  </a:lnTo>
                  <a:lnTo>
                    <a:pt x="500" y="340"/>
                  </a:lnTo>
                  <a:lnTo>
                    <a:pt x="500" y="344"/>
                  </a:lnTo>
                  <a:lnTo>
                    <a:pt x="512" y="353"/>
                  </a:lnTo>
                  <a:lnTo>
                    <a:pt x="512" y="360"/>
                  </a:lnTo>
                  <a:lnTo>
                    <a:pt x="529" y="371"/>
                  </a:lnTo>
                  <a:lnTo>
                    <a:pt x="529" y="380"/>
                  </a:lnTo>
                  <a:lnTo>
                    <a:pt x="532" y="380"/>
                  </a:lnTo>
                  <a:lnTo>
                    <a:pt x="538" y="386"/>
                  </a:lnTo>
                  <a:lnTo>
                    <a:pt x="541" y="389"/>
                  </a:lnTo>
                  <a:lnTo>
                    <a:pt x="547" y="393"/>
                  </a:lnTo>
                  <a:lnTo>
                    <a:pt x="552" y="397"/>
                  </a:lnTo>
                  <a:lnTo>
                    <a:pt x="560" y="400"/>
                  </a:lnTo>
                  <a:lnTo>
                    <a:pt x="561" y="411"/>
                  </a:lnTo>
                  <a:lnTo>
                    <a:pt x="565" y="422"/>
                  </a:lnTo>
                  <a:lnTo>
                    <a:pt x="569" y="433"/>
                  </a:lnTo>
                  <a:lnTo>
                    <a:pt x="609" y="437"/>
                  </a:lnTo>
                  <a:lnTo>
                    <a:pt x="611" y="438"/>
                  </a:lnTo>
                  <a:lnTo>
                    <a:pt x="612" y="442"/>
                  </a:lnTo>
                  <a:lnTo>
                    <a:pt x="614" y="448"/>
                  </a:lnTo>
                  <a:lnTo>
                    <a:pt x="614" y="453"/>
                  </a:lnTo>
                  <a:lnTo>
                    <a:pt x="616" y="457"/>
                  </a:lnTo>
                  <a:lnTo>
                    <a:pt x="663" y="457"/>
                  </a:lnTo>
                  <a:lnTo>
                    <a:pt x="663" y="460"/>
                  </a:lnTo>
                  <a:lnTo>
                    <a:pt x="680" y="464"/>
                  </a:lnTo>
                  <a:lnTo>
                    <a:pt x="685" y="448"/>
                  </a:lnTo>
                  <a:lnTo>
                    <a:pt x="691" y="437"/>
                  </a:lnTo>
                  <a:lnTo>
                    <a:pt x="698" y="429"/>
                  </a:lnTo>
                  <a:lnTo>
                    <a:pt x="705" y="422"/>
                  </a:lnTo>
                  <a:lnTo>
                    <a:pt x="712" y="413"/>
                  </a:lnTo>
                  <a:lnTo>
                    <a:pt x="707" y="408"/>
                  </a:lnTo>
                  <a:lnTo>
                    <a:pt x="703" y="404"/>
                  </a:lnTo>
                  <a:lnTo>
                    <a:pt x="701" y="397"/>
                  </a:lnTo>
                  <a:lnTo>
                    <a:pt x="700" y="388"/>
                  </a:lnTo>
                  <a:lnTo>
                    <a:pt x="711" y="380"/>
                  </a:lnTo>
                  <a:lnTo>
                    <a:pt x="718" y="371"/>
                  </a:lnTo>
                  <a:lnTo>
                    <a:pt x="725" y="364"/>
                  </a:lnTo>
                  <a:lnTo>
                    <a:pt x="736" y="358"/>
                  </a:lnTo>
                  <a:lnTo>
                    <a:pt x="752" y="357"/>
                  </a:lnTo>
                  <a:lnTo>
                    <a:pt x="754" y="360"/>
                  </a:lnTo>
                  <a:lnTo>
                    <a:pt x="758" y="362"/>
                  </a:lnTo>
                  <a:lnTo>
                    <a:pt x="760" y="364"/>
                  </a:lnTo>
                  <a:lnTo>
                    <a:pt x="760" y="371"/>
                  </a:lnTo>
                  <a:lnTo>
                    <a:pt x="763" y="371"/>
                  </a:lnTo>
                  <a:lnTo>
                    <a:pt x="763" y="380"/>
                  </a:lnTo>
                  <a:lnTo>
                    <a:pt x="772" y="384"/>
                  </a:lnTo>
                  <a:lnTo>
                    <a:pt x="772" y="391"/>
                  </a:lnTo>
                  <a:lnTo>
                    <a:pt x="776" y="391"/>
                  </a:lnTo>
                  <a:lnTo>
                    <a:pt x="776" y="400"/>
                  </a:lnTo>
                  <a:lnTo>
                    <a:pt x="780" y="400"/>
                  </a:lnTo>
                  <a:lnTo>
                    <a:pt x="780" y="408"/>
                  </a:lnTo>
                  <a:lnTo>
                    <a:pt x="783" y="408"/>
                  </a:lnTo>
                  <a:lnTo>
                    <a:pt x="783" y="417"/>
                  </a:lnTo>
                  <a:lnTo>
                    <a:pt x="789" y="417"/>
                  </a:lnTo>
                  <a:lnTo>
                    <a:pt x="789" y="424"/>
                  </a:lnTo>
                  <a:lnTo>
                    <a:pt x="796" y="429"/>
                  </a:lnTo>
                  <a:lnTo>
                    <a:pt x="805" y="431"/>
                  </a:lnTo>
                  <a:lnTo>
                    <a:pt x="814" y="433"/>
                  </a:lnTo>
                  <a:lnTo>
                    <a:pt x="820" y="437"/>
                  </a:lnTo>
                  <a:lnTo>
                    <a:pt x="820" y="444"/>
                  </a:lnTo>
                  <a:lnTo>
                    <a:pt x="823" y="453"/>
                  </a:lnTo>
                  <a:lnTo>
                    <a:pt x="823" y="464"/>
                  </a:lnTo>
                  <a:lnTo>
                    <a:pt x="821" y="477"/>
                  </a:lnTo>
                  <a:lnTo>
                    <a:pt x="820" y="488"/>
                  </a:lnTo>
                  <a:lnTo>
                    <a:pt x="863" y="488"/>
                  </a:lnTo>
                  <a:lnTo>
                    <a:pt x="863" y="484"/>
                  </a:lnTo>
                  <a:lnTo>
                    <a:pt x="872" y="484"/>
                  </a:lnTo>
                  <a:lnTo>
                    <a:pt x="880" y="473"/>
                  </a:lnTo>
                  <a:lnTo>
                    <a:pt x="903" y="468"/>
                  </a:lnTo>
                  <a:lnTo>
                    <a:pt x="912" y="478"/>
                  </a:lnTo>
                  <a:lnTo>
                    <a:pt x="923" y="488"/>
                  </a:lnTo>
                  <a:lnTo>
                    <a:pt x="931" y="498"/>
                  </a:lnTo>
                  <a:lnTo>
                    <a:pt x="936" y="511"/>
                  </a:lnTo>
                  <a:lnTo>
                    <a:pt x="932" y="515"/>
                  </a:lnTo>
                  <a:lnTo>
                    <a:pt x="929" y="517"/>
                  </a:lnTo>
                  <a:lnTo>
                    <a:pt x="927" y="518"/>
                  </a:lnTo>
                  <a:lnTo>
                    <a:pt x="923" y="518"/>
                  </a:lnTo>
                  <a:lnTo>
                    <a:pt x="920" y="520"/>
                  </a:lnTo>
                  <a:lnTo>
                    <a:pt x="912" y="520"/>
                  </a:lnTo>
                  <a:lnTo>
                    <a:pt x="907" y="515"/>
                  </a:lnTo>
                  <a:lnTo>
                    <a:pt x="900" y="511"/>
                  </a:lnTo>
                  <a:lnTo>
                    <a:pt x="892" y="509"/>
                  </a:lnTo>
                  <a:lnTo>
                    <a:pt x="883" y="508"/>
                  </a:lnTo>
                  <a:lnTo>
                    <a:pt x="883" y="540"/>
                  </a:lnTo>
                  <a:lnTo>
                    <a:pt x="889" y="542"/>
                  </a:lnTo>
                  <a:lnTo>
                    <a:pt x="892" y="546"/>
                  </a:lnTo>
                  <a:lnTo>
                    <a:pt x="896" y="548"/>
                  </a:lnTo>
                  <a:lnTo>
                    <a:pt x="901" y="549"/>
                  </a:lnTo>
                  <a:lnTo>
                    <a:pt x="909" y="553"/>
                  </a:lnTo>
                  <a:lnTo>
                    <a:pt x="907" y="571"/>
                  </a:lnTo>
                  <a:lnTo>
                    <a:pt x="907" y="593"/>
                  </a:lnTo>
                  <a:lnTo>
                    <a:pt x="907" y="613"/>
                  </a:lnTo>
                  <a:lnTo>
                    <a:pt x="911" y="631"/>
                  </a:lnTo>
                  <a:lnTo>
                    <a:pt x="916" y="644"/>
                  </a:lnTo>
                  <a:lnTo>
                    <a:pt x="920" y="644"/>
                  </a:lnTo>
                  <a:lnTo>
                    <a:pt x="923" y="651"/>
                  </a:lnTo>
                  <a:lnTo>
                    <a:pt x="932" y="651"/>
                  </a:lnTo>
                  <a:lnTo>
                    <a:pt x="934" y="655"/>
                  </a:lnTo>
                  <a:lnTo>
                    <a:pt x="938" y="660"/>
                  </a:lnTo>
                  <a:lnTo>
                    <a:pt x="941" y="664"/>
                  </a:lnTo>
                  <a:lnTo>
                    <a:pt x="943" y="668"/>
                  </a:lnTo>
                  <a:lnTo>
                    <a:pt x="943" y="680"/>
                  </a:lnTo>
                  <a:lnTo>
                    <a:pt x="940" y="689"/>
                  </a:lnTo>
                  <a:lnTo>
                    <a:pt x="936" y="700"/>
                  </a:lnTo>
                  <a:lnTo>
                    <a:pt x="932" y="700"/>
                  </a:lnTo>
                  <a:lnTo>
                    <a:pt x="932" y="704"/>
                  </a:lnTo>
                  <a:lnTo>
                    <a:pt x="932" y="706"/>
                  </a:lnTo>
                  <a:lnTo>
                    <a:pt x="934" y="708"/>
                  </a:lnTo>
                  <a:lnTo>
                    <a:pt x="936" y="708"/>
                  </a:lnTo>
                  <a:lnTo>
                    <a:pt x="936" y="708"/>
                  </a:lnTo>
                  <a:lnTo>
                    <a:pt x="936" y="724"/>
                  </a:lnTo>
                  <a:lnTo>
                    <a:pt x="932" y="724"/>
                  </a:lnTo>
                  <a:lnTo>
                    <a:pt x="932" y="737"/>
                  </a:lnTo>
                  <a:lnTo>
                    <a:pt x="916" y="744"/>
                  </a:lnTo>
                  <a:lnTo>
                    <a:pt x="920" y="753"/>
                  </a:lnTo>
                  <a:lnTo>
                    <a:pt x="925" y="755"/>
                  </a:lnTo>
                  <a:lnTo>
                    <a:pt x="929" y="757"/>
                  </a:lnTo>
                  <a:lnTo>
                    <a:pt x="934" y="758"/>
                  </a:lnTo>
                  <a:lnTo>
                    <a:pt x="940" y="760"/>
                  </a:lnTo>
                  <a:lnTo>
                    <a:pt x="940" y="797"/>
                  </a:lnTo>
                  <a:lnTo>
                    <a:pt x="943" y="797"/>
                  </a:lnTo>
                  <a:lnTo>
                    <a:pt x="952" y="820"/>
                  </a:lnTo>
                  <a:lnTo>
                    <a:pt x="956" y="820"/>
                  </a:lnTo>
                  <a:lnTo>
                    <a:pt x="952" y="871"/>
                  </a:lnTo>
                  <a:lnTo>
                    <a:pt x="960" y="877"/>
                  </a:lnTo>
                  <a:lnTo>
                    <a:pt x="960" y="900"/>
                  </a:lnTo>
                  <a:lnTo>
                    <a:pt x="956" y="900"/>
                  </a:lnTo>
                  <a:lnTo>
                    <a:pt x="956" y="908"/>
                  </a:lnTo>
                  <a:lnTo>
                    <a:pt x="949" y="913"/>
                  </a:lnTo>
                  <a:lnTo>
                    <a:pt x="949" y="920"/>
                  </a:lnTo>
                  <a:lnTo>
                    <a:pt x="936" y="928"/>
                  </a:lnTo>
                  <a:lnTo>
                    <a:pt x="936" y="937"/>
                  </a:lnTo>
                  <a:lnTo>
                    <a:pt x="932" y="937"/>
                  </a:lnTo>
                  <a:lnTo>
                    <a:pt x="929" y="980"/>
                  </a:lnTo>
                  <a:lnTo>
                    <a:pt x="912" y="993"/>
                  </a:lnTo>
                  <a:lnTo>
                    <a:pt x="912" y="1002"/>
                  </a:lnTo>
                  <a:lnTo>
                    <a:pt x="916" y="1013"/>
                  </a:lnTo>
                  <a:lnTo>
                    <a:pt x="921" y="1024"/>
                  </a:lnTo>
                  <a:lnTo>
                    <a:pt x="920" y="1037"/>
                  </a:lnTo>
                  <a:lnTo>
                    <a:pt x="916" y="1037"/>
                  </a:lnTo>
                  <a:lnTo>
                    <a:pt x="916" y="1044"/>
                  </a:lnTo>
                  <a:lnTo>
                    <a:pt x="909" y="1048"/>
                  </a:lnTo>
                  <a:lnTo>
                    <a:pt x="909" y="1057"/>
                  </a:lnTo>
                  <a:lnTo>
                    <a:pt x="889" y="1071"/>
                  </a:lnTo>
                  <a:lnTo>
                    <a:pt x="889" y="1080"/>
                  </a:lnTo>
                  <a:lnTo>
                    <a:pt x="880" y="1084"/>
                  </a:lnTo>
                  <a:lnTo>
                    <a:pt x="878" y="1088"/>
                  </a:lnTo>
                  <a:lnTo>
                    <a:pt x="874" y="1093"/>
                  </a:lnTo>
                  <a:lnTo>
                    <a:pt x="872" y="1097"/>
                  </a:lnTo>
                  <a:lnTo>
                    <a:pt x="869" y="1100"/>
                  </a:lnTo>
                  <a:lnTo>
                    <a:pt x="872" y="1111"/>
                  </a:lnTo>
                  <a:lnTo>
                    <a:pt x="878" y="1118"/>
                  </a:lnTo>
                  <a:lnTo>
                    <a:pt x="885" y="1126"/>
                  </a:lnTo>
                  <a:lnTo>
                    <a:pt x="889" y="1137"/>
                  </a:lnTo>
                  <a:lnTo>
                    <a:pt x="892" y="1151"/>
                  </a:lnTo>
                  <a:lnTo>
                    <a:pt x="891" y="1153"/>
                  </a:lnTo>
                  <a:lnTo>
                    <a:pt x="889" y="1155"/>
                  </a:lnTo>
                  <a:lnTo>
                    <a:pt x="889" y="1155"/>
                  </a:lnTo>
                  <a:lnTo>
                    <a:pt x="889" y="1155"/>
                  </a:lnTo>
                  <a:lnTo>
                    <a:pt x="889" y="1157"/>
                  </a:lnTo>
                  <a:lnTo>
                    <a:pt x="889" y="1160"/>
                  </a:lnTo>
                  <a:lnTo>
                    <a:pt x="823" y="1160"/>
                  </a:lnTo>
                  <a:lnTo>
                    <a:pt x="821" y="1155"/>
                  </a:lnTo>
                  <a:lnTo>
                    <a:pt x="818" y="1149"/>
                  </a:lnTo>
                  <a:lnTo>
                    <a:pt x="816" y="1148"/>
                  </a:lnTo>
                  <a:lnTo>
                    <a:pt x="811" y="1146"/>
                  </a:lnTo>
                  <a:lnTo>
                    <a:pt x="805" y="1144"/>
                  </a:lnTo>
                  <a:lnTo>
                    <a:pt x="796" y="1144"/>
                  </a:lnTo>
                  <a:lnTo>
                    <a:pt x="796" y="1137"/>
                  </a:lnTo>
                  <a:lnTo>
                    <a:pt x="792" y="1137"/>
                  </a:lnTo>
                  <a:lnTo>
                    <a:pt x="792" y="1140"/>
                  </a:lnTo>
                  <a:lnTo>
                    <a:pt x="787" y="1144"/>
                  </a:lnTo>
                  <a:lnTo>
                    <a:pt x="783" y="1151"/>
                  </a:lnTo>
                  <a:lnTo>
                    <a:pt x="780" y="1157"/>
                  </a:lnTo>
                  <a:lnTo>
                    <a:pt x="776" y="1164"/>
                  </a:lnTo>
                  <a:lnTo>
                    <a:pt x="763" y="1164"/>
                  </a:lnTo>
                  <a:lnTo>
                    <a:pt x="763" y="1158"/>
                  </a:lnTo>
                  <a:lnTo>
                    <a:pt x="761" y="1153"/>
                  </a:lnTo>
                  <a:lnTo>
                    <a:pt x="758" y="1149"/>
                  </a:lnTo>
                  <a:lnTo>
                    <a:pt x="756" y="1144"/>
                  </a:lnTo>
                  <a:lnTo>
                    <a:pt x="752" y="1144"/>
                  </a:lnTo>
                  <a:lnTo>
                    <a:pt x="752" y="1153"/>
                  </a:lnTo>
                  <a:lnTo>
                    <a:pt x="752" y="1158"/>
                  </a:lnTo>
                  <a:lnTo>
                    <a:pt x="752" y="1164"/>
                  </a:lnTo>
                  <a:lnTo>
                    <a:pt x="751" y="1168"/>
                  </a:lnTo>
                  <a:lnTo>
                    <a:pt x="747" y="1169"/>
                  </a:lnTo>
                  <a:lnTo>
                    <a:pt x="740" y="1171"/>
                  </a:lnTo>
                  <a:lnTo>
                    <a:pt x="740" y="1177"/>
                  </a:lnTo>
                  <a:lnTo>
                    <a:pt x="723" y="1177"/>
                  </a:lnTo>
                  <a:lnTo>
                    <a:pt x="720" y="1164"/>
                  </a:lnTo>
                  <a:lnTo>
                    <a:pt x="660" y="1184"/>
                  </a:lnTo>
                  <a:lnTo>
                    <a:pt x="640" y="1184"/>
                  </a:lnTo>
                  <a:lnTo>
                    <a:pt x="640" y="1188"/>
                  </a:lnTo>
                  <a:lnTo>
                    <a:pt x="612" y="1193"/>
                  </a:lnTo>
                  <a:lnTo>
                    <a:pt x="612" y="1197"/>
                  </a:lnTo>
                  <a:lnTo>
                    <a:pt x="618" y="1197"/>
                  </a:lnTo>
                  <a:lnTo>
                    <a:pt x="623" y="1198"/>
                  </a:lnTo>
                  <a:lnTo>
                    <a:pt x="625" y="1198"/>
                  </a:lnTo>
                  <a:lnTo>
                    <a:pt x="627" y="1202"/>
                  </a:lnTo>
                  <a:lnTo>
                    <a:pt x="627" y="1206"/>
                  </a:lnTo>
                  <a:lnTo>
                    <a:pt x="629" y="1211"/>
                  </a:lnTo>
                  <a:lnTo>
                    <a:pt x="627" y="1213"/>
                  </a:lnTo>
                  <a:lnTo>
                    <a:pt x="625" y="1215"/>
                  </a:lnTo>
                  <a:lnTo>
                    <a:pt x="625" y="1215"/>
                  </a:lnTo>
                  <a:lnTo>
                    <a:pt x="625" y="1215"/>
                  </a:lnTo>
                  <a:lnTo>
                    <a:pt x="625" y="1217"/>
                  </a:lnTo>
                  <a:lnTo>
                    <a:pt x="623" y="1220"/>
                  </a:lnTo>
                  <a:lnTo>
                    <a:pt x="612" y="1228"/>
                  </a:lnTo>
                  <a:lnTo>
                    <a:pt x="612" y="1231"/>
                  </a:lnTo>
                  <a:lnTo>
                    <a:pt x="603" y="1231"/>
                  </a:lnTo>
                  <a:lnTo>
                    <a:pt x="603" y="1237"/>
                  </a:lnTo>
                  <a:lnTo>
                    <a:pt x="592" y="1237"/>
                  </a:lnTo>
                  <a:lnTo>
                    <a:pt x="592" y="1240"/>
                  </a:lnTo>
                  <a:lnTo>
                    <a:pt x="576" y="1240"/>
                  </a:lnTo>
                  <a:lnTo>
                    <a:pt x="576" y="1244"/>
                  </a:lnTo>
                  <a:lnTo>
                    <a:pt x="569" y="1244"/>
                  </a:lnTo>
                  <a:lnTo>
                    <a:pt x="569" y="1248"/>
                  </a:lnTo>
                  <a:lnTo>
                    <a:pt x="560" y="1248"/>
                  </a:lnTo>
                  <a:lnTo>
                    <a:pt x="558" y="1251"/>
                  </a:lnTo>
                  <a:lnTo>
                    <a:pt x="556" y="1257"/>
                  </a:lnTo>
                  <a:lnTo>
                    <a:pt x="556" y="1262"/>
                  </a:lnTo>
                  <a:lnTo>
                    <a:pt x="556" y="1268"/>
                  </a:lnTo>
                  <a:lnTo>
                    <a:pt x="532" y="1277"/>
                  </a:lnTo>
                  <a:lnTo>
                    <a:pt x="532" y="1280"/>
                  </a:lnTo>
                  <a:lnTo>
                    <a:pt x="523" y="1280"/>
                  </a:lnTo>
                  <a:lnTo>
                    <a:pt x="520" y="1288"/>
                  </a:lnTo>
                  <a:lnTo>
                    <a:pt x="512" y="1288"/>
                  </a:lnTo>
                  <a:lnTo>
                    <a:pt x="512" y="1291"/>
                  </a:lnTo>
                  <a:lnTo>
                    <a:pt x="476" y="1291"/>
                  </a:lnTo>
                  <a:lnTo>
                    <a:pt x="476" y="1286"/>
                  </a:lnTo>
                  <a:lnTo>
                    <a:pt x="478" y="1280"/>
                  </a:lnTo>
                  <a:lnTo>
                    <a:pt x="478" y="1277"/>
                  </a:lnTo>
                  <a:lnTo>
                    <a:pt x="480" y="1273"/>
                  </a:lnTo>
                  <a:lnTo>
                    <a:pt x="472" y="1273"/>
                  </a:lnTo>
                  <a:lnTo>
                    <a:pt x="469" y="1275"/>
                  </a:lnTo>
                  <a:lnTo>
                    <a:pt x="467" y="1277"/>
                  </a:lnTo>
                  <a:lnTo>
                    <a:pt x="463" y="1280"/>
                  </a:lnTo>
                  <a:lnTo>
                    <a:pt x="471" y="1289"/>
                  </a:lnTo>
                  <a:lnTo>
                    <a:pt x="471" y="1300"/>
                  </a:lnTo>
                  <a:lnTo>
                    <a:pt x="469" y="1313"/>
                  </a:lnTo>
                  <a:lnTo>
                    <a:pt x="456" y="1320"/>
                  </a:lnTo>
                  <a:lnTo>
                    <a:pt x="456" y="1324"/>
                  </a:lnTo>
                  <a:lnTo>
                    <a:pt x="449" y="1324"/>
                  </a:lnTo>
                  <a:lnTo>
                    <a:pt x="443" y="1333"/>
                  </a:lnTo>
                  <a:lnTo>
                    <a:pt x="420" y="1333"/>
                  </a:lnTo>
                  <a:lnTo>
                    <a:pt x="412" y="1348"/>
                  </a:lnTo>
                  <a:lnTo>
                    <a:pt x="403" y="1349"/>
                  </a:lnTo>
                  <a:lnTo>
                    <a:pt x="392" y="1348"/>
                  </a:lnTo>
                  <a:lnTo>
                    <a:pt x="383" y="1346"/>
                  </a:lnTo>
                  <a:lnTo>
                    <a:pt x="380" y="1344"/>
                  </a:lnTo>
                  <a:lnTo>
                    <a:pt x="380" y="1368"/>
                  </a:lnTo>
                  <a:lnTo>
                    <a:pt x="365" y="1368"/>
                  </a:lnTo>
                  <a:lnTo>
                    <a:pt x="356" y="1364"/>
                  </a:lnTo>
                  <a:lnTo>
                    <a:pt x="343" y="1360"/>
                  </a:lnTo>
                  <a:lnTo>
                    <a:pt x="343" y="1377"/>
                  </a:lnTo>
                  <a:lnTo>
                    <a:pt x="340" y="1377"/>
                  </a:lnTo>
                  <a:lnTo>
                    <a:pt x="334" y="1378"/>
                  </a:lnTo>
                  <a:lnTo>
                    <a:pt x="329" y="1380"/>
                  </a:lnTo>
                  <a:lnTo>
                    <a:pt x="323" y="1382"/>
                  </a:lnTo>
                  <a:lnTo>
                    <a:pt x="316" y="1380"/>
                  </a:lnTo>
                  <a:lnTo>
                    <a:pt x="316" y="1377"/>
                  </a:lnTo>
                  <a:lnTo>
                    <a:pt x="309" y="1375"/>
                  </a:lnTo>
                  <a:lnTo>
                    <a:pt x="303" y="1373"/>
                  </a:lnTo>
                  <a:lnTo>
                    <a:pt x="296" y="1373"/>
                  </a:lnTo>
                  <a:lnTo>
                    <a:pt x="289" y="1371"/>
                  </a:lnTo>
                  <a:lnTo>
                    <a:pt x="276" y="1397"/>
                  </a:lnTo>
                  <a:lnTo>
                    <a:pt x="236" y="1404"/>
                  </a:lnTo>
                  <a:lnTo>
                    <a:pt x="236" y="1393"/>
                  </a:lnTo>
                  <a:lnTo>
                    <a:pt x="223" y="1393"/>
                  </a:lnTo>
                  <a:lnTo>
                    <a:pt x="223" y="1380"/>
                  </a:lnTo>
                  <a:lnTo>
                    <a:pt x="212" y="1384"/>
                  </a:lnTo>
                  <a:lnTo>
                    <a:pt x="212" y="1388"/>
                  </a:lnTo>
                  <a:lnTo>
                    <a:pt x="203" y="1388"/>
                  </a:lnTo>
                  <a:lnTo>
                    <a:pt x="203" y="1393"/>
                  </a:lnTo>
                  <a:lnTo>
                    <a:pt x="172" y="1393"/>
                  </a:lnTo>
                  <a:lnTo>
                    <a:pt x="167" y="1404"/>
                  </a:lnTo>
                  <a:lnTo>
                    <a:pt x="156" y="1409"/>
                  </a:lnTo>
                  <a:lnTo>
                    <a:pt x="140" y="1413"/>
                  </a:lnTo>
                  <a:lnTo>
                    <a:pt x="140" y="1397"/>
                  </a:lnTo>
                  <a:lnTo>
                    <a:pt x="143" y="1397"/>
                  </a:lnTo>
                  <a:lnTo>
                    <a:pt x="143" y="1393"/>
                  </a:lnTo>
                  <a:lnTo>
                    <a:pt x="156" y="1393"/>
                  </a:lnTo>
                  <a:lnTo>
                    <a:pt x="156" y="1384"/>
                  </a:lnTo>
                  <a:lnTo>
                    <a:pt x="169" y="1380"/>
                  </a:lnTo>
                  <a:lnTo>
                    <a:pt x="180" y="1364"/>
                  </a:lnTo>
                  <a:lnTo>
                    <a:pt x="163" y="1364"/>
                  </a:lnTo>
                  <a:lnTo>
                    <a:pt x="163" y="1351"/>
                  </a:lnTo>
                  <a:lnTo>
                    <a:pt x="212" y="1328"/>
                  </a:lnTo>
                  <a:lnTo>
                    <a:pt x="212" y="1320"/>
                  </a:lnTo>
                  <a:lnTo>
                    <a:pt x="216" y="1320"/>
                  </a:lnTo>
                  <a:lnTo>
                    <a:pt x="216" y="1317"/>
                  </a:lnTo>
                  <a:lnTo>
                    <a:pt x="196" y="1317"/>
                  </a:lnTo>
                  <a:lnTo>
                    <a:pt x="194" y="1322"/>
                  </a:lnTo>
                  <a:lnTo>
                    <a:pt x="192" y="1328"/>
                  </a:lnTo>
                  <a:lnTo>
                    <a:pt x="191" y="1331"/>
                  </a:lnTo>
                  <a:lnTo>
                    <a:pt x="189" y="1337"/>
                  </a:lnTo>
                  <a:lnTo>
                    <a:pt x="180" y="1335"/>
                  </a:lnTo>
                  <a:lnTo>
                    <a:pt x="174" y="1335"/>
                  </a:lnTo>
                  <a:lnTo>
                    <a:pt x="169" y="1335"/>
                  </a:lnTo>
                  <a:lnTo>
                    <a:pt x="165" y="1335"/>
                  </a:lnTo>
                  <a:lnTo>
                    <a:pt x="161" y="1337"/>
                  </a:lnTo>
                  <a:lnTo>
                    <a:pt x="160" y="1340"/>
                  </a:lnTo>
                  <a:lnTo>
                    <a:pt x="120" y="1344"/>
                  </a:lnTo>
                  <a:lnTo>
                    <a:pt x="116" y="1353"/>
                  </a:lnTo>
                  <a:lnTo>
                    <a:pt x="111" y="1360"/>
                  </a:lnTo>
                  <a:lnTo>
                    <a:pt x="101" y="1364"/>
                  </a:lnTo>
                  <a:lnTo>
                    <a:pt x="89" y="1364"/>
                  </a:lnTo>
                  <a:lnTo>
                    <a:pt x="85" y="1353"/>
                  </a:lnTo>
                  <a:lnTo>
                    <a:pt x="81" y="1344"/>
                  </a:lnTo>
                  <a:lnTo>
                    <a:pt x="80" y="1333"/>
                  </a:lnTo>
                  <a:lnTo>
                    <a:pt x="100" y="1328"/>
                  </a:lnTo>
                  <a:lnTo>
                    <a:pt x="103" y="1322"/>
                  </a:lnTo>
                  <a:lnTo>
                    <a:pt x="107" y="1317"/>
                  </a:lnTo>
                  <a:lnTo>
                    <a:pt x="109" y="1311"/>
                  </a:lnTo>
                  <a:lnTo>
                    <a:pt x="112" y="1304"/>
                  </a:lnTo>
                  <a:lnTo>
                    <a:pt x="129" y="1302"/>
                  </a:lnTo>
                  <a:lnTo>
                    <a:pt x="143" y="1300"/>
                  </a:lnTo>
                  <a:lnTo>
                    <a:pt x="145" y="1297"/>
                  </a:lnTo>
                  <a:lnTo>
                    <a:pt x="147" y="1293"/>
                  </a:lnTo>
                  <a:lnTo>
                    <a:pt x="147" y="1289"/>
                  </a:lnTo>
                  <a:lnTo>
                    <a:pt x="149" y="1284"/>
                  </a:lnTo>
                  <a:lnTo>
                    <a:pt x="143" y="1284"/>
                  </a:lnTo>
                  <a:lnTo>
                    <a:pt x="143" y="1288"/>
                  </a:lnTo>
                  <a:lnTo>
                    <a:pt x="140" y="1289"/>
                  </a:lnTo>
                  <a:lnTo>
                    <a:pt x="134" y="1289"/>
                  </a:lnTo>
                  <a:lnTo>
                    <a:pt x="131" y="1288"/>
                  </a:lnTo>
                  <a:lnTo>
                    <a:pt x="127" y="1286"/>
                  </a:lnTo>
                  <a:lnTo>
                    <a:pt x="123" y="1286"/>
                  </a:lnTo>
                  <a:lnTo>
                    <a:pt x="120" y="1284"/>
                  </a:lnTo>
                  <a:lnTo>
                    <a:pt x="116" y="1291"/>
                  </a:lnTo>
                  <a:lnTo>
                    <a:pt x="109" y="1291"/>
                  </a:lnTo>
                  <a:lnTo>
                    <a:pt x="100" y="1304"/>
                  </a:lnTo>
                  <a:lnTo>
                    <a:pt x="91" y="1308"/>
                  </a:lnTo>
                  <a:lnTo>
                    <a:pt x="78" y="1308"/>
                  </a:lnTo>
                  <a:lnTo>
                    <a:pt x="63" y="1308"/>
                  </a:lnTo>
                  <a:lnTo>
                    <a:pt x="61" y="1306"/>
                  </a:lnTo>
                  <a:lnTo>
                    <a:pt x="61" y="1304"/>
                  </a:lnTo>
                  <a:lnTo>
                    <a:pt x="60" y="1302"/>
                  </a:lnTo>
                  <a:lnTo>
                    <a:pt x="56" y="1300"/>
                  </a:lnTo>
                  <a:lnTo>
                    <a:pt x="56" y="1280"/>
                  </a:lnTo>
                  <a:lnTo>
                    <a:pt x="51" y="1282"/>
                  </a:lnTo>
                  <a:lnTo>
                    <a:pt x="47" y="1284"/>
                  </a:lnTo>
                  <a:lnTo>
                    <a:pt x="45" y="1286"/>
                  </a:lnTo>
                  <a:lnTo>
                    <a:pt x="41" y="1288"/>
                  </a:lnTo>
                  <a:lnTo>
                    <a:pt x="38" y="1289"/>
                  </a:lnTo>
                  <a:lnTo>
                    <a:pt x="34" y="1291"/>
                  </a:lnTo>
                  <a:lnTo>
                    <a:pt x="29" y="1291"/>
                  </a:lnTo>
                  <a:lnTo>
                    <a:pt x="23" y="1282"/>
                  </a:lnTo>
                  <a:lnTo>
                    <a:pt x="20" y="1273"/>
                  </a:lnTo>
                  <a:lnTo>
                    <a:pt x="16" y="1260"/>
                  </a:lnTo>
                  <a:lnTo>
                    <a:pt x="20" y="1260"/>
                  </a:lnTo>
                  <a:lnTo>
                    <a:pt x="20" y="1257"/>
                  </a:lnTo>
                  <a:lnTo>
                    <a:pt x="43" y="1253"/>
                  </a:lnTo>
                  <a:lnTo>
                    <a:pt x="43" y="1237"/>
                  </a:lnTo>
                  <a:lnTo>
                    <a:pt x="56" y="1231"/>
                  </a:lnTo>
                  <a:lnTo>
                    <a:pt x="54" y="1228"/>
                  </a:lnTo>
                  <a:lnTo>
                    <a:pt x="54" y="1226"/>
                  </a:lnTo>
                  <a:lnTo>
                    <a:pt x="52" y="1222"/>
                  </a:lnTo>
                  <a:lnTo>
                    <a:pt x="52" y="1217"/>
                  </a:lnTo>
                  <a:lnTo>
                    <a:pt x="72" y="1211"/>
                  </a:lnTo>
                  <a:lnTo>
                    <a:pt x="94" y="1204"/>
                  </a:lnTo>
                  <a:lnTo>
                    <a:pt x="112" y="1197"/>
                  </a:lnTo>
                  <a:lnTo>
                    <a:pt x="120" y="1180"/>
                  </a:lnTo>
                  <a:lnTo>
                    <a:pt x="140" y="1177"/>
                  </a:lnTo>
                  <a:lnTo>
                    <a:pt x="140" y="1171"/>
                  </a:lnTo>
                  <a:lnTo>
                    <a:pt x="136" y="1171"/>
                  </a:lnTo>
                  <a:lnTo>
                    <a:pt x="136" y="1168"/>
                  </a:lnTo>
                  <a:lnTo>
                    <a:pt x="120" y="1171"/>
                  </a:lnTo>
                  <a:lnTo>
                    <a:pt x="120" y="1177"/>
                  </a:lnTo>
                  <a:lnTo>
                    <a:pt x="40" y="1184"/>
                  </a:lnTo>
                  <a:lnTo>
                    <a:pt x="40" y="1177"/>
                  </a:lnTo>
                  <a:lnTo>
                    <a:pt x="31" y="1178"/>
                  </a:lnTo>
                  <a:lnTo>
                    <a:pt x="21" y="1182"/>
                  </a:lnTo>
                  <a:lnTo>
                    <a:pt x="12" y="1186"/>
                  </a:lnTo>
                  <a:lnTo>
                    <a:pt x="0" y="1188"/>
                  </a:lnTo>
                  <a:lnTo>
                    <a:pt x="1" y="1168"/>
                  </a:lnTo>
                  <a:lnTo>
                    <a:pt x="3" y="1151"/>
                  </a:lnTo>
                  <a:lnTo>
                    <a:pt x="11" y="1153"/>
                  </a:lnTo>
                  <a:lnTo>
                    <a:pt x="12" y="1153"/>
                  </a:lnTo>
                  <a:lnTo>
                    <a:pt x="16" y="1155"/>
                  </a:lnTo>
                  <a:lnTo>
                    <a:pt x="20" y="1157"/>
                  </a:lnTo>
                  <a:lnTo>
                    <a:pt x="20" y="1137"/>
                  </a:lnTo>
                  <a:lnTo>
                    <a:pt x="23" y="1137"/>
                  </a:lnTo>
                  <a:lnTo>
                    <a:pt x="29" y="1133"/>
                  </a:lnTo>
                  <a:lnTo>
                    <a:pt x="38" y="1128"/>
                  </a:lnTo>
                  <a:lnTo>
                    <a:pt x="49" y="1122"/>
                  </a:lnTo>
                  <a:lnTo>
                    <a:pt x="60" y="1118"/>
                  </a:lnTo>
                  <a:lnTo>
                    <a:pt x="69" y="1120"/>
                  </a:lnTo>
                  <a:lnTo>
                    <a:pt x="72" y="1133"/>
                  </a:lnTo>
                  <a:lnTo>
                    <a:pt x="76" y="1133"/>
                  </a:lnTo>
                  <a:lnTo>
                    <a:pt x="76" y="1128"/>
                  </a:lnTo>
                  <a:lnTo>
                    <a:pt x="100" y="1128"/>
                  </a:lnTo>
                  <a:lnTo>
                    <a:pt x="100" y="1133"/>
                  </a:lnTo>
                  <a:lnTo>
                    <a:pt x="109" y="1133"/>
                  </a:lnTo>
                  <a:lnTo>
                    <a:pt x="109" y="1137"/>
                  </a:lnTo>
                  <a:lnTo>
                    <a:pt x="118" y="1137"/>
                  </a:lnTo>
                  <a:lnTo>
                    <a:pt x="129" y="1135"/>
                  </a:lnTo>
                  <a:lnTo>
                    <a:pt x="138" y="1131"/>
                  </a:lnTo>
                  <a:lnTo>
                    <a:pt x="143" y="1128"/>
                  </a:lnTo>
                  <a:lnTo>
                    <a:pt x="138" y="1126"/>
                  </a:lnTo>
                  <a:lnTo>
                    <a:pt x="136" y="1126"/>
                  </a:lnTo>
                  <a:lnTo>
                    <a:pt x="134" y="1122"/>
                  </a:lnTo>
                  <a:lnTo>
                    <a:pt x="132" y="1118"/>
                  </a:lnTo>
                  <a:lnTo>
                    <a:pt x="132" y="1115"/>
                  </a:lnTo>
                  <a:lnTo>
                    <a:pt x="132" y="1108"/>
                  </a:lnTo>
                  <a:lnTo>
                    <a:pt x="136" y="1108"/>
                  </a:lnTo>
                  <a:lnTo>
                    <a:pt x="132" y="1084"/>
                  </a:lnTo>
                  <a:lnTo>
                    <a:pt x="129" y="1084"/>
                  </a:lnTo>
                  <a:lnTo>
                    <a:pt x="129" y="1068"/>
                  </a:lnTo>
                  <a:lnTo>
                    <a:pt x="145" y="1064"/>
                  </a:lnTo>
                  <a:lnTo>
                    <a:pt x="156" y="1055"/>
                  </a:lnTo>
                  <a:lnTo>
                    <a:pt x="163" y="1040"/>
                  </a:lnTo>
                  <a:lnTo>
                    <a:pt x="169" y="1040"/>
                  </a:lnTo>
                  <a:lnTo>
                    <a:pt x="169" y="1024"/>
                  </a:lnTo>
                  <a:lnTo>
                    <a:pt x="165" y="1022"/>
                  </a:lnTo>
                  <a:lnTo>
                    <a:pt x="161" y="1022"/>
                  </a:lnTo>
                  <a:lnTo>
                    <a:pt x="158" y="1020"/>
                  </a:lnTo>
                  <a:lnTo>
                    <a:pt x="152" y="1020"/>
                  </a:lnTo>
                  <a:lnTo>
                    <a:pt x="152" y="1024"/>
                  </a:lnTo>
                  <a:lnTo>
                    <a:pt x="123" y="1028"/>
                  </a:lnTo>
                  <a:lnTo>
                    <a:pt x="123" y="1011"/>
                  </a:lnTo>
                  <a:lnTo>
                    <a:pt x="136" y="1008"/>
                  </a:lnTo>
                  <a:lnTo>
                    <a:pt x="136" y="1004"/>
                  </a:lnTo>
                  <a:lnTo>
                    <a:pt x="143" y="1004"/>
                  </a:lnTo>
                  <a:lnTo>
                    <a:pt x="160" y="984"/>
                  </a:lnTo>
                  <a:lnTo>
                    <a:pt x="169" y="984"/>
                  </a:lnTo>
                  <a:lnTo>
                    <a:pt x="183" y="964"/>
                  </a:lnTo>
                  <a:lnTo>
                    <a:pt x="192" y="964"/>
                  </a:lnTo>
                  <a:lnTo>
                    <a:pt x="192" y="960"/>
                  </a:lnTo>
                  <a:lnTo>
                    <a:pt x="203" y="957"/>
                  </a:lnTo>
                  <a:lnTo>
                    <a:pt x="203" y="951"/>
                  </a:lnTo>
                  <a:lnTo>
                    <a:pt x="209" y="951"/>
                  </a:lnTo>
                  <a:lnTo>
                    <a:pt x="212" y="931"/>
                  </a:lnTo>
                  <a:lnTo>
                    <a:pt x="220" y="920"/>
                  </a:lnTo>
                  <a:lnTo>
                    <a:pt x="227" y="909"/>
                  </a:lnTo>
                  <a:lnTo>
                    <a:pt x="232" y="897"/>
                  </a:lnTo>
                  <a:lnTo>
                    <a:pt x="216" y="897"/>
                  </a:lnTo>
                  <a:lnTo>
                    <a:pt x="216" y="877"/>
                  </a:lnTo>
                  <a:lnTo>
                    <a:pt x="223" y="871"/>
                  </a:lnTo>
                  <a:lnTo>
                    <a:pt x="223" y="864"/>
                  </a:lnTo>
                  <a:lnTo>
                    <a:pt x="229" y="864"/>
                  </a:lnTo>
                  <a:lnTo>
                    <a:pt x="229" y="857"/>
                  </a:lnTo>
                  <a:lnTo>
                    <a:pt x="232" y="857"/>
                  </a:lnTo>
                  <a:lnTo>
                    <a:pt x="238" y="844"/>
                  </a:lnTo>
                  <a:lnTo>
                    <a:pt x="241" y="835"/>
                  </a:lnTo>
                  <a:lnTo>
                    <a:pt x="247" y="826"/>
                  </a:lnTo>
                  <a:lnTo>
                    <a:pt x="256" y="817"/>
                  </a:lnTo>
                  <a:lnTo>
                    <a:pt x="256" y="811"/>
                  </a:lnTo>
                  <a:lnTo>
                    <a:pt x="272" y="811"/>
                  </a:lnTo>
                  <a:lnTo>
                    <a:pt x="276" y="820"/>
                  </a:lnTo>
                  <a:lnTo>
                    <a:pt x="329" y="817"/>
                  </a:lnTo>
                  <a:lnTo>
                    <a:pt x="327" y="804"/>
                  </a:lnTo>
                  <a:lnTo>
                    <a:pt x="323" y="793"/>
                  </a:lnTo>
                  <a:lnTo>
                    <a:pt x="321" y="784"/>
                  </a:lnTo>
                  <a:lnTo>
                    <a:pt x="323" y="777"/>
                  </a:lnTo>
                  <a:lnTo>
                    <a:pt x="303" y="777"/>
                  </a:lnTo>
                  <a:lnTo>
                    <a:pt x="291" y="782"/>
                  </a:lnTo>
                  <a:lnTo>
                    <a:pt x="269" y="788"/>
                  </a:lnTo>
                  <a:lnTo>
                    <a:pt x="245" y="791"/>
                  </a:lnTo>
                  <a:lnTo>
                    <a:pt x="220" y="791"/>
                  </a:lnTo>
                  <a:lnTo>
                    <a:pt x="200" y="791"/>
                  </a:lnTo>
                  <a:lnTo>
                    <a:pt x="200" y="791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8" y="789"/>
                  </a:lnTo>
                  <a:lnTo>
                    <a:pt x="196" y="788"/>
                  </a:lnTo>
                  <a:lnTo>
                    <a:pt x="192" y="764"/>
                  </a:lnTo>
                  <a:lnTo>
                    <a:pt x="189" y="764"/>
                  </a:lnTo>
                  <a:lnTo>
                    <a:pt x="187" y="760"/>
                  </a:lnTo>
                  <a:lnTo>
                    <a:pt x="189" y="757"/>
                  </a:lnTo>
                  <a:lnTo>
                    <a:pt x="191" y="755"/>
                  </a:lnTo>
                  <a:lnTo>
                    <a:pt x="191" y="753"/>
                  </a:lnTo>
                  <a:lnTo>
                    <a:pt x="192" y="753"/>
                  </a:lnTo>
                  <a:lnTo>
                    <a:pt x="189" y="731"/>
                  </a:lnTo>
                  <a:lnTo>
                    <a:pt x="172" y="737"/>
                  </a:lnTo>
                  <a:lnTo>
                    <a:pt x="169" y="748"/>
                  </a:lnTo>
                  <a:lnTo>
                    <a:pt x="163" y="748"/>
                  </a:lnTo>
                  <a:lnTo>
                    <a:pt x="163" y="757"/>
                  </a:lnTo>
                  <a:lnTo>
                    <a:pt x="160" y="757"/>
                  </a:lnTo>
                  <a:lnTo>
                    <a:pt x="158" y="758"/>
                  </a:lnTo>
                  <a:lnTo>
                    <a:pt x="156" y="760"/>
                  </a:lnTo>
                  <a:lnTo>
                    <a:pt x="154" y="762"/>
                  </a:lnTo>
                  <a:lnTo>
                    <a:pt x="152" y="762"/>
                  </a:lnTo>
                  <a:lnTo>
                    <a:pt x="149" y="764"/>
                  </a:lnTo>
                  <a:lnTo>
                    <a:pt x="143" y="764"/>
                  </a:lnTo>
                  <a:lnTo>
                    <a:pt x="140" y="760"/>
                  </a:lnTo>
                  <a:lnTo>
                    <a:pt x="136" y="758"/>
                  </a:lnTo>
                  <a:lnTo>
                    <a:pt x="131" y="757"/>
                  </a:lnTo>
                  <a:lnTo>
                    <a:pt x="123" y="757"/>
                  </a:lnTo>
                  <a:lnTo>
                    <a:pt x="123" y="740"/>
                  </a:lnTo>
                  <a:lnTo>
                    <a:pt x="129" y="740"/>
                  </a:lnTo>
                  <a:lnTo>
                    <a:pt x="131" y="737"/>
                  </a:lnTo>
                  <a:lnTo>
                    <a:pt x="134" y="733"/>
                  </a:lnTo>
                  <a:lnTo>
                    <a:pt x="136" y="729"/>
                  </a:lnTo>
                  <a:lnTo>
                    <a:pt x="138" y="726"/>
                  </a:lnTo>
                  <a:lnTo>
                    <a:pt x="140" y="720"/>
                  </a:lnTo>
                  <a:lnTo>
                    <a:pt x="120" y="724"/>
                  </a:lnTo>
                  <a:lnTo>
                    <a:pt x="120" y="737"/>
                  </a:lnTo>
                  <a:lnTo>
                    <a:pt x="96" y="737"/>
                  </a:lnTo>
                  <a:lnTo>
                    <a:pt x="91" y="729"/>
                  </a:lnTo>
                  <a:lnTo>
                    <a:pt x="87" y="724"/>
                  </a:lnTo>
                  <a:lnTo>
                    <a:pt x="85" y="717"/>
                  </a:lnTo>
                  <a:lnTo>
                    <a:pt x="83" y="704"/>
                  </a:lnTo>
                  <a:lnTo>
                    <a:pt x="89" y="704"/>
                  </a:lnTo>
                  <a:lnTo>
                    <a:pt x="89" y="688"/>
                  </a:lnTo>
                  <a:lnTo>
                    <a:pt x="69" y="684"/>
                  </a:lnTo>
                  <a:lnTo>
                    <a:pt x="69" y="668"/>
                  </a:lnTo>
                  <a:lnTo>
                    <a:pt x="80" y="664"/>
                  </a:lnTo>
                  <a:lnTo>
                    <a:pt x="80" y="660"/>
                  </a:lnTo>
                  <a:lnTo>
                    <a:pt x="96" y="660"/>
                  </a:lnTo>
                  <a:lnTo>
                    <a:pt x="100" y="648"/>
                  </a:lnTo>
                  <a:lnTo>
                    <a:pt x="129" y="648"/>
                  </a:lnTo>
                  <a:lnTo>
                    <a:pt x="129" y="644"/>
                  </a:lnTo>
                  <a:lnTo>
                    <a:pt x="123" y="635"/>
                  </a:lnTo>
                  <a:lnTo>
                    <a:pt x="121" y="622"/>
                  </a:lnTo>
                  <a:lnTo>
                    <a:pt x="120" y="608"/>
                  </a:lnTo>
                  <a:lnTo>
                    <a:pt x="120" y="591"/>
                  </a:lnTo>
                  <a:lnTo>
                    <a:pt x="152" y="589"/>
                  </a:lnTo>
                  <a:lnTo>
                    <a:pt x="189" y="588"/>
                  </a:lnTo>
                  <a:lnTo>
                    <a:pt x="192" y="580"/>
                  </a:lnTo>
                  <a:lnTo>
                    <a:pt x="189" y="578"/>
                  </a:lnTo>
                  <a:lnTo>
                    <a:pt x="187" y="577"/>
                  </a:lnTo>
                  <a:lnTo>
                    <a:pt x="185" y="575"/>
                  </a:lnTo>
                  <a:lnTo>
                    <a:pt x="185" y="573"/>
                  </a:lnTo>
                  <a:lnTo>
                    <a:pt x="185" y="569"/>
                  </a:lnTo>
                  <a:lnTo>
                    <a:pt x="183" y="564"/>
                  </a:lnTo>
                  <a:lnTo>
                    <a:pt x="196" y="560"/>
                  </a:lnTo>
                  <a:lnTo>
                    <a:pt x="192" y="548"/>
                  </a:lnTo>
                  <a:lnTo>
                    <a:pt x="143" y="548"/>
                  </a:lnTo>
                  <a:lnTo>
                    <a:pt x="136" y="557"/>
                  </a:lnTo>
                  <a:lnTo>
                    <a:pt x="127" y="558"/>
                  </a:lnTo>
                  <a:lnTo>
                    <a:pt x="116" y="558"/>
                  </a:lnTo>
                  <a:lnTo>
                    <a:pt x="103" y="557"/>
                  </a:lnTo>
                  <a:lnTo>
                    <a:pt x="83" y="520"/>
                  </a:lnTo>
                  <a:lnTo>
                    <a:pt x="78" y="520"/>
                  </a:lnTo>
                  <a:lnTo>
                    <a:pt x="74" y="522"/>
                  </a:lnTo>
                  <a:lnTo>
                    <a:pt x="69" y="524"/>
                  </a:lnTo>
                  <a:lnTo>
                    <a:pt x="63" y="524"/>
                  </a:lnTo>
                  <a:lnTo>
                    <a:pt x="56" y="524"/>
                  </a:lnTo>
                  <a:lnTo>
                    <a:pt x="56" y="508"/>
                  </a:lnTo>
                  <a:lnTo>
                    <a:pt x="60" y="508"/>
                  </a:lnTo>
                  <a:lnTo>
                    <a:pt x="60" y="504"/>
                  </a:lnTo>
                  <a:lnTo>
                    <a:pt x="80" y="504"/>
                  </a:lnTo>
                  <a:lnTo>
                    <a:pt x="83" y="497"/>
                  </a:lnTo>
                  <a:lnTo>
                    <a:pt x="112" y="500"/>
                  </a:lnTo>
                  <a:lnTo>
                    <a:pt x="112" y="504"/>
                  </a:lnTo>
                  <a:lnTo>
                    <a:pt x="116" y="504"/>
                  </a:lnTo>
                  <a:lnTo>
                    <a:pt x="116" y="520"/>
                  </a:lnTo>
                  <a:lnTo>
                    <a:pt x="112" y="520"/>
                  </a:lnTo>
                  <a:lnTo>
                    <a:pt x="112" y="524"/>
                  </a:lnTo>
                  <a:lnTo>
                    <a:pt x="112" y="528"/>
                  </a:lnTo>
                  <a:lnTo>
                    <a:pt x="114" y="531"/>
                  </a:lnTo>
                  <a:lnTo>
                    <a:pt x="114" y="533"/>
                  </a:lnTo>
                  <a:lnTo>
                    <a:pt x="116" y="537"/>
                  </a:lnTo>
                  <a:lnTo>
                    <a:pt x="120" y="537"/>
                  </a:lnTo>
                  <a:lnTo>
                    <a:pt x="121" y="529"/>
                  </a:lnTo>
                  <a:lnTo>
                    <a:pt x="121" y="526"/>
                  </a:lnTo>
                  <a:lnTo>
                    <a:pt x="123" y="524"/>
                  </a:lnTo>
                  <a:lnTo>
                    <a:pt x="125" y="522"/>
                  </a:lnTo>
                  <a:lnTo>
                    <a:pt x="131" y="520"/>
                  </a:lnTo>
                  <a:lnTo>
                    <a:pt x="136" y="520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40" y="524"/>
                  </a:lnTo>
                  <a:lnTo>
                    <a:pt x="136" y="511"/>
                  </a:lnTo>
                  <a:lnTo>
                    <a:pt x="132" y="511"/>
                  </a:lnTo>
                  <a:lnTo>
                    <a:pt x="132" y="504"/>
                  </a:lnTo>
                  <a:lnTo>
                    <a:pt x="123" y="500"/>
                  </a:lnTo>
                  <a:lnTo>
                    <a:pt x="118" y="493"/>
                  </a:lnTo>
                  <a:lnTo>
                    <a:pt x="112" y="486"/>
                  </a:lnTo>
                  <a:lnTo>
                    <a:pt x="109" y="477"/>
                  </a:lnTo>
                  <a:lnTo>
                    <a:pt x="109" y="464"/>
                  </a:lnTo>
                  <a:lnTo>
                    <a:pt x="114" y="455"/>
                  </a:lnTo>
                  <a:lnTo>
                    <a:pt x="114" y="446"/>
                  </a:lnTo>
                  <a:lnTo>
                    <a:pt x="114" y="437"/>
                  </a:lnTo>
                  <a:lnTo>
                    <a:pt x="116" y="428"/>
                  </a:lnTo>
                  <a:lnTo>
                    <a:pt x="120" y="428"/>
                  </a:lnTo>
                  <a:lnTo>
                    <a:pt x="121" y="426"/>
                  </a:lnTo>
                  <a:lnTo>
                    <a:pt x="121" y="426"/>
                  </a:lnTo>
                  <a:lnTo>
                    <a:pt x="123" y="426"/>
                  </a:lnTo>
                  <a:lnTo>
                    <a:pt x="123" y="426"/>
                  </a:lnTo>
                  <a:lnTo>
                    <a:pt x="125" y="426"/>
                  </a:lnTo>
                  <a:lnTo>
                    <a:pt x="129" y="424"/>
                  </a:lnTo>
                  <a:lnTo>
                    <a:pt x="129" y="404"/>
                  </a:lnTo>
                  <a:lnTo>
                    <a:pt x="143" y="404"/>
                  </a:lnTo>
                  <a:lnTo>
                    <a:pt x="143" y="400"/>
                  </a:lnTo>
                  <a:lnTo>
                    <a:pt x="140" y="398"/>
                  </a:lnTo>
                  <a:lnTo>
                    <a:pt x="136" y="398"/>
                  </a:lnTo>
                  <a:lnTo>
                    <a:pt x="134" y="397"/>
                  </a:lnTo>
                  <a:lnTo>
                    <a:pt x="132" y="393"/>
                  </a:lnTo>
                  <a:lnTo>
                    <a:pt x="132" y="389"/>
                  </a:lnTo>
                  <a:lnTo>
                    <a:pt x="132" y="384"/>
                  </a:lnTo>
                  <a:lnTo>
                    <a:pt x="163" y="386"/>
                  </a:lnTo>
                  <a:lnTo>
                    <a:pt x="192" y="389"/>
                  </a:lnTo>
                  <a:lnTo>
                    <a:pt x="220" y="397"/>
                  </a:lnTo>
                  <a:lnTo>
                    <a:pt x="263" y="391"/>
                  </a:lnTo>
                  <a:lnTo>
                    <a:pt x="263" y="400"/>
                  </a:lnTo>
                  <a:lnTo>
                    <a:pt x="272" y="400"/>
                  </a:lnTo>
                  <a:lnTo>
                    <a:pt x="272" y="408"/>
                  </a:lnTo>
                  <a:lnTo>
                    <a:pt x="271" y="413"/>
                  </a:lnTo>
                  <a:lnTo>
                    <a:pt x="271" y="418"/>
                  </a:lnTo>
                  <a:lnTo>
                    <a:pt x="269" y="424"/>
                  </a:lnTo>
                  <a:lnTo>
                    <a:pt x="272" y="426"/>
                  </a:lnTo>
                  <a:lnTo>
                    <a:pt x="276" y="428"/>
                  </a:lnTo>
                  <a:lnTo>
                    <a:pt x="280" y="429"/>
                  </a:lnTo>
                  <a:lnTo>
                    <a:pt x="281" y="433"/>
                  </a:lnTo>
                  <a:lnTo>
                    <a:pt x="283" y="437"/>
                  </a:lnTo>
                  <a:lnTo>
                    <a:pt x="289" y="437"/>
                  </a:lnTo>
                  <a:lnTo>
                    <a:pt x="291" y="428"/>
                  </a:lnTo>
                  <a:lnTo>
                    <a:pt x="294" y="415"/>
                  </a:lnTo>
                  <a:lnTo>
                    <a:pt x="300" y="402"/>
                  </a:lnTo>
                  <a:lnTo>
                    <a:pt x="303" y="397"/>
                  </a:lnTo>
                  <a:lnTo>
                    <a:pt x="320" y="397"/>
                  </a:lnTo>
                  <a:lnTo>
                    <a:pt x="329" y="400"/>
                  </a:lnTo>
                  <a:lnTo>
                    <a:pt x="341" y="404"/>
                  </a:lnTo>
                  <a:lnTo>
                    <a:pt x="356" y="408"/>
                  </a:lnTo>
                  <a:lnTo>
                    <a:pt x="369" y="408"/>
                  </a:lnTo>
                  <a:lnTo>
                    <a:pt x="392" y="408"/>
                  </a:lnTo>
                  <a:lnTo>
                    <a:pt x="392" y="413"/>
                  </a:lnTo>
                  <a:lnTo>
                    <a:pt x="396" y="415"/>
                  </a:lnTo>
                  <a:lnTo>
                    <a:pt x="398" y="418"/>
                  </a:lnTo>
                  <a:lnTo>
                    <a:pt x="400" y="420"/>
                  </a:lnTo>
                  <a:lnTo>
                    <a:pt x="403" y="424"/>
                  </a:lnTo>
                  <a:lnTo>
                    <a:pt x="405" y="426"/>
                  </a:lnTo>
                  <a:lnTo>
                    <a:pt x="411" y="428"/>
                  </a:lnTo>
                  <a:lnTo>
                    <a:pt x="416" y="428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04"/>
                  </a:lnTo>
                  <a:lnTo>
                    <a:pt x="420" y="404"/>
                  </a:lnTo>
                  <a:lnTo>
                    <a:pt x="416" y="391"/>
                  </a:lnTo>
                  <a:lnTo>
                    <a:pt x="401" y="389"/>
                  </a:lnTo>
                  <a:lnTo>
                    <a:pt x="383" y="388"/>
                  </a:lnTo>
                  <a:lnTo>
                    <a:pt x="383" y="371"/>
                  </a:lnTo>
                  <a:lnTo>
                    <a:pt x="407" y="360"/>
                  </a:lnTo>
                  <a:lnTo>
                    <a:pt x="427" y="348"/>
                  </a:lnTo>
                  <a:lnTo>
                    <a:pt x="449" y="337"/>
                  </a:lnTo>
                  <a:lnTo>
                    <a:pt x="472" y="328"/>
                  </a:lnTo>
                  <a:lnTo>
                    <a:pt x="474" y="315"/>
                  </a:lnTo>
                  <a:lnTo>
                    <a:pt x="476" y="306"/>
                  </a:lnTo>
                  <a:lnTo>
                    <a:pt x="480" y="297"/>
                  </a:lnTo>
                  <a:lnTo>
                    <a:pt x="485" y="293"/>
                  </a:lnTo>
                  <a:lnTo>
                    <a:pt x="489" y="291"/>
                  </a:lnTo>
                  <a:lnTo>
                    <a:pt x="492" y="288"/>
                  </a:lnTo>
                  <a:lnTo>
                    <a:pt x="498" y="286"/>
                  </a:lnTo>
                  <a:lnTo>
                    <a:pt x="503" y="284"/>
                  </a:lnTo>
                  <a:lnTo>
                    <a:pt x="503" y="273"/>
                  </a:lnTo>
                  <a:lnTo>
                    <a:pt x="500" y="273"/>
                  </a:lnTo>
                  <a:lnTo>
                    <a:pt x="491" y="280"/>
                  </a:lnTo>
                  <a:lnTo>
                    <a:pt x="480" y="286"/>
                  </a:lnTo>
                  <a:lnTo>
                    <a:pt x="463" y="288"/>
                  </a:lnTo>
                  <a:lnTo>
                    <a:pt x="463" y="277"/>
                  </a:lnTo>
                  <a:lnTo>
                    <a:pt x="460" y="277"/>
                  </a:lnTo>
                  <a:lnTo>
                    <a:pt x="460" y="280"/>
                  </a:lnTo>
                  <a:lnTo>
                    <a:pt x="436" y="280"/>
                  </a:lnTo>
                  <a:lnTo>
                    <a:pt x="432" y="288"/>
                  </a:lnTo>
                  <a:lnTo>
                    <a:pt x="380" y="280"/>
                  </a:lnTo>
                  <a:lnTo>
                    <a:pt x="380" y="277"/>
                  </a:lnTo>
                  <a:lnTo>
                    <a:pt x="372" y="273"/>
                  </a:lnTo>
                  <a:lnTo>
                    <a:pt x="365" y="269"/>
                  </a:lnTo>
                  <a:lnTo>
                    <a:pt x="361" y="264"/>
                  </a:lnTo>
                  <a:lnTo>
                    <a:pt x="358" y="257"/>
                  </a:lnTo>
                  <a:lnTo>
                    <a:pt x="356" y="248"/>
                  </a:lnTo>
                  <a:lnTo>
                    <a:pt x="369" y="248"/>
                  </a:lnTo>
                  <a:lnTo>
                    <a:pt x="371" y="240"/>
                  </a:lnTo>
                  <a:lnTo>
                    <a:pt x="372" y="237"/>
                  </a:lnTo>
                  <a:lnTo>
                    <a:pt x="376" y="231"/>
                  </a:lnTo>
                  <a:lnTo>
                    <a:pt x="380" y="228"/>
                  </a:lnTo>
                  <a:lnTo>
                    <a:pt x="385" y="224"/>
                  </a:lnTo>
                  <a:lnTo>
                    <a:pt x="396" y="220"/>
                  </a:lnTo>
                  <a:lnTo>
                    <a:pt x="407" y="218"/>
                  </a:lnTo>
                  <a:lnTo>
                    <a:pt x="416" y="220"/>
                  </a:lnTo>
                  <a:lnTo>
                    <a:pt x="420" y="228"/>
                  </a:lnTo>
                  <a:lnTo>
                    <a:pt x="436" y="228"/>
                  </a:lnTo>
                  <a:lnTo>
                    <a:pt x="436" y="224"/>
                  </a:lnTo>
                  <a:lnTo>
                    <a:pt x="431" y="222"/>
                  </a:lnTo>
                  <a:lnTo>
                    <a:pt x="425" y="218"/>
                  </a:lnTo>
                  <a:lnTo>
                    <a:pt x="421" y="217"/>
                  </a:lnTo>
                  <a:lnTo>
                    <a:pt x="420" y="213"/>
                  </a:lnTo>
                  <a:lnTo>
                    <a:pt x="418" y="208"/>
                  </a:lnTo>
                  <a:lnTo>
                    <a:pt x="416" y="200"/>
                  </a:lnTo>
                  <a:lnTo>
                    <a:pt x="421" y="198"/>
                  </a:lnTo>
                  <a:lnTo>
                    <a:pt x="427" y="198"/>
                  </a:lnTo>
                  <a:lnTo>
                    <a:pt x="431" y="197"/>
                  </a:lnTo>
                  <a:lnTo>
                    <a:pt x="438" y="197"/>
                  </a:lnTo>
                  <a:lnTo>
                    <a:pt x="443" y="197"/>
                  </a:lnTo>
                  <a:lnTo>
                    <a:pt x="443" y="184"/>
                  </a:lnTo>
                  <a:lnTo>
                    <a:pt x="456" y="184"/>
                  </a:lnTo>
                  <a:lnTo>
                    <a:pt x="456" y="180"/>
                  </a:lnTo>
                  <a:lnTo>
                    <a:pt x="449" y="180"/>
                  </a:lnTo>
                  <a:lnTo>
                    <a:pt x="441" y="178"/>
                  </a:lnTo>
                  <a:lnTo>
                    <a:pt x="438" y="178"/>
                  </a:lnTo>
                  <a:lnTo>
                    <a:pt x="432" y="177"/>
                  </a:lnTo>
                  <a:lnTo>
                    <a:pt x="432" y="164"/>
                  </a:lnTo>
                  <a:lnTo>
                    <a:pt x="443" y="160"/>
                  </a:lnTo>
                  <a:lnTo>
                    <a:pt x="441" y="157"/>
                  </a:lnTo>
                  <a:lnTo>
                    <a:pt x="438" y="155"/>
                  </a:lnTo>
                  <a:lnTo>
                    <a:pt x="436" y="153"/>
                  </a:lnTo>
                  <a:lnTo>
                    <a:pt x="436" y="153"/>
                  </a:lnTo>
                  <a:lnTo>
                    <a:pt x="434" y="151"/>
                  </a:lnTo>
                  <a:lnTo>
                    <a:pt x="432" y="146"/>
                  </a:lnTo>
                  <a:lnTo>
                    <a:pt x="432" y="140"/>
                  </a:lnTo>
                  <a:lnTo>
                    <a:pt x="449" y="126"/>
                  </a:lnTo>
                  <a:lnTo>
                    <a:pt x="460" y="106"/>
                  </a:lnTo>
                  <a:lnTo>
                    <a:pt x="463" y="80"/>
                  </a:lnTo>
                  <a:lnTo>
                    <a:pt x="478" y="82"/>
                  </a:lnTo>
                  <a:lnTo>
                    <a:pt x="489" y="84"/>
                  </a:lnTo>
                  <a:lnTo>
                    <a:pt x="500" y="88"/>
                  </a:lnTo>
                  <a:lnTo>
                    <a:pt x="500" y="80"/>
                  </a:lnTo>
                  <a:lnTo>
                    <a:pt x="520" y="77"/>
                  </a:lnTo>
                  <a:lnTo>
                    <a:pt x="520" y="73"/>
                  </a:lnTo>
                  <a:lnTo>
                    <a:pt x="523" y="73"/>
                  </a:lnTo>
                  <a:lnTo>
                    <a:pt x="523" y="57"/>
                  </a:lnTo>
                  <a:lnTo>
                    <a:pt x="540" y="57"/>
                  </a:lnTo>
                  <a:lnTo>
                    <a:pt x="543" y="68"/>
                  </a:lnTo>
                  <a:lnTo>
                    <a:pt x="556" y="73"/>
                  </a:lnTo>
                  <a:lnTo>
                    <a:pt x="556" y="88"/>
                  </a:lnTo>
                  <a:lnTo>
                    <a:pt x="560" y="88"/>
                  </a:lnTo>
                  <a:lnTo>
                    <a:pt x="560" y="82"/>
                  </a:lnTo>
                  <a:lnTo>
                    <a:pt x="561" y="80"/>
                  </a:lnTo>
                  <a:lnTo>
                    <a:pt x="561" y="78"/>
                  </a:lnTo>
                  <a:lnTo>
                    <a:pt x="561" y="77"/>
                  </a:lnTo>
                  <a:lnTo>
                    <a:pt x="563" y="77"/>
                  </a:lnTo>
                  <a:lnTo>
                    <a:pt x="565" y="75"/>
                  </a:lnTo>
                  <a:lnTo>
                    <a:pt x="569" y="73"/>
                  </a:lnTo>
                  <a:lnTo>
                    <a:pt x="569" y="68"/>
                  </a:lnTo>
                  <a:lnTo>
                    <a:pt x="576" y="68"/>
                  </a:lnTo>
                  <a:lnTo>
                    <a:pt x="576" y="68"/>
                  </a:lnTo>
                  <a:lnTo>
                    <a:pt x="574" y="64"/>
                  </a:lnTo>
                  <a:lnTo>
                    <a:pt x="572" y="62"/>
                  </a:lnTo>
                  <a:lnTo>
                    <a:pt x="572" y="58"/>
                  </a:lnTo>
                  <a:lnTo>
                    <a:pt x="571" y="55"/>
                  </a:lnTo>
                  <a:lnTo>
                    <a:pt x="572" y="53"/>
                  </a:lnTo>
                  <a:lnTo>
                    <a:pt x="576" y="53"/>
                  </a:lnTo>
                  <a:lnTo>
                    <a:pt x="580" y="49"/>
                  </a:lnTo>
                  <a:lnTo>
                    <a:pt x="581" y="48"/>
                  </a:lnTo>
                  <a:lnTo>
                    <a:pt x="581" y="46"/>
                  </a:lnTo>
                  <a:lnTo>
                    <a:pt x="583" y="46"/>
                  </a:lnTo>
                  <a:lnTo>
                    <a:pt x="583" y="46"/>
                  </a:lnTo>
                  <a:lnTo>
                    <a:pt x="585" y="46"/>
                  </a:lnTo>
                  <a:lnTo>
                    <a:pt x="589" y="46"/>
                  </a:lnTo>
                  <a:lnTo>
                    <a:pt x="592" y="44"/>
                  </a:lnTo>
                  <a:lnTo>
                    <a:pt x="596" y="37"/>
                  </a:lnTo>
                  <a:lnTo>
                    <a:pt x="612" y="37"/>
                  </a:lnTo>
                  <a:lnTo>
                    <a:pt x="614" y="46"/>
                  </a:lnTo>
                  <a:lnTo>
                    <a:pt x="614" y="53"/>
                  </a:lnTo>
                  <a:lnTo>
                    <a:pt x="614" y="58"/>
                  </a:lnTo>
                  <a:lnTo>
                    <a:pt x="612" y="68"/>
                  </a:lnTo>
                  <a:lnTo>
                    <a:pt x="618" y="69"/>
                  </a:lnTo>
                  <a:lnTo>
                    <a:pt x="621" y="73"/>
                  </a:lnTo>
                  <a:lnTo>
                    <a:pt x="625" y="75"/>
                  </a:lnTo>
                  <a:lnTo>
                    <a:pt x="627" y="77"/>
                  </a:lnTo>
                  <a:lnTo>
                    <a:pt x="632" y="80"/>
                  </a:lnTo>
                  <a:lnTo>
                    <a:pt x="629" y="71"/>
                  </a:lnTo>
                  <a:lnTo>
                    <a:pt x="625" y="62"/>
                  </a:lnTo>
                  <a:lnTo>
                    <a:pt x="623" y="48"/>
                  </a:lnTo>
                  <a:lnTo>
                    <a:pt x="629" y="48"/>
                  </a:lnTo>
                  <a:lnTo>
                    <a:pt x="629" y="40"/>
                  </a:lnTo>
                  <a:lnTo>
                    <a:pt x="640" y="31"/>
                  </a:lnTo>
                  <a:lnTo>
                    <a:pt x="652" y="28"/>
                  </a:lnTo>
                  <a:lnTo>
                    <a:pt x="672" y="28"/>
                  </a:lnTo>
                  <a:lnTo>
                    <a:pt x="672" y="31"/>
                  </a:lnTo>
                  <a:lnTo>
                    <a:pt x="676" y="31"/>
                  </a:lnTo>
                  <a:lnTo>
                    <a:pt x="674" y="28"/>
                  </a:lnTo>
                  <a:lnTo>
                    <a:pt x="671" y="24"/>
                  </a:lnTo>
                  <a:lnTo>
                    <a:pt x="669" y="20"/>
                  </a:lnTo>
                  <a:lnTo>
                    <a:pt x="667" y="17"/>
                  </a:lnTo>
                  <a:lnTo>
                    <a:pt x="665" y="11"/>
                  </a:lnTo>
                  <a:lnTo>
                    <a:pt x="663" y="4"/>
                  </a:lnTo>
                  <a:lnTo>
                    <a:pt x="672" y="2"/>
                  </a:lnTo>
                  <a:lnTo>
                    <a:pt x="681" y="0"/>
                  </a:lnTo>
                  <a:lnTo>
                    <a:pt x="692" y="0"/>
                  </a:lnTo>
                  <a:close/>
                </a:path>
              </a:pathLst>
            </a:custGeom>
            <a:grpFill/>
            <a:ln w="317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40FD4CC-D76F-413E-B3AD-114CA994DA28}"/>
              </a:ext>
            </a:extLst>
          </p:cNvPr>
          <p:cNvSpPr>
            <a:spLocks noEditPoints="1"/>
          </p:cNvSpPr>
          <p:nvPr/>
        </p:nvSpPr>
        <p:spPr bwMode="auto">
          <a:xfrm>
            <a:off x="8881137" y="1636150"/>
            <a:ext cx="2206922" cy="2949492"/>
          </a:xfrm>
          <a:custGeom>
            <a:avLst/>
            <a:gdLst>
              <a:gd name="T0" fmla="*/ 1901 w 2336"/>
              <a:gd name="T1" fmla="*/ 272 h 3122"/>
              <a:gd name="T2" fmla="*/ 1831 w 2336"/>
              <a:gd name="T3" fmla="*/ 230 h 3122"/>
              <a:gd name="T4" fmla="*/ 601 w 2336"/>
              <a:gd name="T5" fmla="*/ 219 h 3122"/>
              <a:gd name="T6" fmla="*/ 557 w 2336"/>
              <a:gd name="T7" fmla="*/ 211 h 3122"/>
              <a:gd name="T8" fmla="*/ 1140 w 2336"/>
              <a:gd name="T9" fmla="*/ 195 h 3122"/>
              <a:gd name="T10" fmla="*/ 510 w 2336"/>
              <a:gd name="T11" fmla="*/ 130 h 3122"/>
              <a:gd name="T12" fmla="*/ 637 w 2336"/>
              <a:gd name="T13" fmla="*/ 68 h 3122"/>
              <a:gd name="T14" fmla="*/ 840 w 2336"/>
              <a:gd name="T15" fmla="*/ 83 h 3122"/>
              <a:gd name="T16" fmla="*/ 852 w 2336"/>
              <a:gd name="T17" fmla="*/ 204 h 3122"/>
              <a:gd name="T18" fmla="*/ 1046 w 2336"/>
              <a:gd name="T19" fmla="*/ 242 h 3122"/>
              <a:gd name="T20" fmla="*/ 1100 w 2336"/>
              <a:gd name="T21" fmla="*/ 371 h 3122"/>
              <a:gd name="T22" fmla="*/ 1292 w 2336"/>
              <a:gd name="T23" fmla="*/ 288 h 3122"/>
              <a:gd name="T24" fmla="*/ 1550 w 2336"/>
              <a:gd name="T25" fmla="*/ 127 h 3122"/>
              <a:gd name="T26" fmla="*/ 1603 w 2336"/>
              <a:gd name="T27" fmla="*/ 132 h 3122"/>
              <a:gd name="T28" fmla="*/ 1713 w 2336"/>
              <a:gd name="T29" fmla="*/ 225 h 3122"/>
              <a:gd name="T30" fmla="*/ 1791 w 2336"/>
              <a:gd name="T31" fmla="*/ 256 h 3122"/>
              <a:gd name="T32" fmla="*/ 1927 w 2336"/>
              <a:gd name="T33" fmla="*/ 361 h 3122"/>
              <a:gd name="T34" fmla="*/ 2062 w 2336"/>
              <a:gd name="T35" fmla="*/ 738 h 3122"/>
              <a:gd name="T36" fmla="*/ 2165 w 2336"/>
              <a:gd name="T37" fmla="*/ 921 h 3122"/>
              <a:gd name="T38" fmla="*/ 2208 w 2336"/>
              <a:gd name="T39" fmla="*/ 1141 h 3122"/>
              <a:gd name="T40" fmla="*/ 2304 w 2336"/>
              <a:gd name="T41" fmla="*/ 1506 h 3122"/>
              <a:gd name="T42" fmla="*/ 2199 w 2336"/>
              <a:gd name="T43" fmla="*/ 1494 h 3122"/>
              <a:gd name="T44" fmla="*/ 1953 w 2336"/>
              <a:gd name="T45" fmla="*/ 1654 h 3122"/>
              <a:gd name="T46" fmla="*/ 1805 w 2336"/>
              <a:gd name="T47" fmla="*/ 1775 h 3122"/>
              <a:gd name="T48" fmla="*/ 1660 w 2336"/>
              <a:gd name="T49" fmla="*/ 1846 h 3122"/>
              <a:gd name="T50" fmla="*/ 1779 w 2336"/>
              <a:gd name="T51" fmla="*/ 2023 h 3122"/>
              <a:gd name="T52" fmla="*/ 1898 w 2336"/>
              <a:gd name="T53" fmla="*/ 2176 h 3122"/>
              <a:gd name="T54" fmla="*/ 2152 w 2336"/>
              <a:gd name="T55" fmla="*/ 2305 h 3122"/>
              <a:gd name="T56" fmla="*/ 2142 w 2336"/>
              <a:gd name="T57" fmla="*/ 2518 h 3122"/>
              <a:gd name="T58" fmla="*/ 1999 w 2336"/>
              <a:gd name="T59" fmla="*/ 2707 h 3122"/>
              <a:gd name="T60" fmla="*/ 2091 w 2336"/>
              <a:gd name="T61" fmla="*/ 2901 h 3122"/>
              <a:gd name="T62" fmla="*/ 1934 w 2336"/>
              <a:gd name="T63" fmla="*/ 2888 h 3122"/>
              <a:gd name="T64" fmla="*/ 1761 w 2336"/>
              <a:gd name="T65" fmla="*/ 2930 h 3122"/>
              <a:gd name="T66" fmla="*/ 1505 w 2336"/>
              <a:gd name="T67" fmla="*/ 3003 h 3122"/>
              <a:gd name="T68" fmla="*/ 1339 w 2336"/>
              <a:gd name="T69" fmla="*/ 3117 h 3122"/>
              <a:gd name="T70" fmla="*/ 1119 w 2336"/>
              <a:gd name="T71" fmla="*/ 3031 h 3122"/>
              <a:gd name="T72" fmla="*/ 899 w 2336"/>
              <a:gd name="T73" fmla="*/ 2977 h 3122"/>
              <a:gd name="T74" fmla="*/ 739 w 2336"/>
              <a:gd name="T75" fmla="*/ 3066 h 3122"/>
              <a:gd name="T76" fmla="*/ 576 w 2336"/>
              <a:gd name="T77" fmla="*/ 2874 h 3122"/>
              <a:gd name="T78" fmla="*/ 513 w 2336"/>
              <a:gd name="T79" fmla="*/ 2457 h 3122"/>
              <a:gd name="T80" fmla="*/ 349 w 2336"/>
              <a:gd name="T81" fmla="*/ 2433 h 3122"/>
              <a:gd name="T82" fmla="*/ 185 w 2336"/>
              <a:gd name="T83" fmla="*/ 2314 h 3122"/>
              <a:gd name="T84" fmla="*/ 115 w 2336"/>
              <a:gd name="T85" fmla="*/ 2024 h 3122"/>
              <a:gd name="T86" fmla="*/ 96 w 2336"/>
              <a:gd name="T87" fmla="*/ 1871 h 3122"/>
              <a:gd name="T88" fmla="*/ 49 w 2336"/>
              <a:gd name="T89" fmla="*/ 1749 h 3122"/>
              <a:gd name="T90" fmla="*/ 77 w 2336"/>
              <a:gd name="T91" fmla="*/ 1494 h 3122"/>
              <a:gd name="T92" fmla="*/ 77 w 2336"/>
              <a:gd name="T93" fmla="*/ 1342 h 3122"/>
              <a:gd name="T94" fmla="*/ 194 w 2336"/>
              <a:gd name="T95" fmla="*/ 1279 h 3122"/>
              <a:gd name="T96" fmla="*/ 208 w 2336"/>
              <a:gd name="T97" fmla="*/ 1026 h 3122"/>
              <a:gd name="T98" fmla="*/ 227 w 2336"/>
              <a:gd name="T99" fmla="*/ 654 h 3122"/>
              <a:gd name="T100" fmla="*/ 473 w 2336"/>
              <a:gd name="T101" fmla="*/ 610 h 3122"/>
              <a:gd name="T102" fmla="*/ 533 w 2336"/>
              <a:gd name="T103" fmla="*/ 595 h 3122"/>
              <a:gd name="T104" fmla="*/ 663 w 2336"/>
              <a:gd name="T105" fmla="*/ 492 h 3122"/>
              <a:gd name="T106" fmla="*/ 634 w 2336"/>
              <a:gd name="T107" fmla="*/ 370 h 3122"/>
              <a:gd name="T108" fmla="*/ 559 w 2336"/>
              <a:gd name="T109" fmla="*/ 305 h 3122"/>
              <a:gd name="T110" fmla="*/ 569 w 2336"/>
              <a:gd name="T111" fmla="*/ 61 h 3122"/>
              <a:gd name="T112" fmla="*/ 1732 w 2336"/>
              <a:gd name="T113" fmla="*/ 38 h 3122"/>
              <a:gd name="T114" fmla="*/ 1651 w 2336"/>
              <a:gd name="T115" fmla="*/ 160 h 3122"/>
              <a:gd name="T116" fmla="*/ 1622 w 2336"/>
              <a:gd name="T117" fmla="*/ 75 h 3122"/>
              <a:gd name="T118" fmla="*/ 1697 w 2336"/>
              <a:gd name="T119" fmla="*/ 69 h 3122"/>
              <a:gd name="T120" fmla="*/ 1658 w 2336"/>
              <a:gd name="T121" fmla="*/ 1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36" h="3122">
                <a:moveTo>
                  <a:pt x="1128" y="392"/>
                </a:moveTo>
                <a:lnTo>
                  <a:pt x="1131" y="394"/>
                </a:lnTo>
                <a:lnTo>
                  <a:pt x="1133" y="394"/>
                </a:lnTo>
                <a:lnTo>
                  <a:pt x="1135" y="394"/>
                </a:lnTo>
                <a:lnTo>
                  <a:pt x="1137" y="394"/>
                </a:lnTo>
                <a:lnTo>
                  <a:pt x="1140" y="392"/>
                </a:lnTo>
                <a:lnTo>
                  <a:pt x="1128" y="392"/>
                </a:lnTo>
                <a:close/>
                <a:moveTo>
                  <a:pt x="1243" y="338"/>
                </a:moveTo>
                <a:lnTo>
                  <a:pt x="1246" y="343"/>
                </a:lnTo>
                <a:lnTo>
                  <a:pt x="1246" y="347"/>
                </a:lnTo>
                <a:lnTo>
                  <a:pt x="1246" y="350"/>
                </a:lnTo>
                <a:lnTo>
                  <a:pt x="1245" y="356"/>
                </a:lnTo>
                <a:lnTo>
                  <a:pt x="1243" y="361"/>
                </a:lnTo>
                <a:lnTo>
                  <a:pt x="1239" y="361"/>
                </a:lnTo>
                <a:lnTo>
                  <a:pt x="1239" y="357"/>
                </a:lnTo>
                <a:lnTo>
                  <a:pt x="1238" y="352"/>
                </a:lnTo>
                <a:lnTo>
                  <a:pt x="1238" y="350"/>
                </a:lnTo>
                <a:lnTo>
                  <a:pt x="1238" y="347"/>
                </a:lnTo>
                <a:lnTo>
                  <a:pt x="1239" y="345"/>
                </a:lnTo>
                <a:lnTo>
                  <a:pt x="1241" y="342"/>
                </a:lnTo>
                <a:lnTo>
                  <a:pt x="1243" y="338"/>
                </a:lnTo>
                <a:close/>
                <a:moveTo>
                  <a:pt x="1866" y="242"/>
                </a:moveTo>
                <a:lnTo>
                  <a:pt x="1882" y="247"/>
                </a:lnTo>
                <a:lnTo>
                  <a:pt x="1894" y="258"/>
                </a:lnTo>
                <a:lnTo>
                  <a:pt x="1901" y="272"/>
                </a:lnTo>
                <a:lnTo>
                  <a:pt x="1905" y="293"/>
                </a:lnTo>
                <a:lnTo>
                  <a:pt x="1889" y="296"/>
                </a:lnTo>
                <a:lnTo>
                  <a:pt x="1875" y="303"/>
                </a:lnTo>
                <a:lnTo>
                  <a:pt x="1859" y="309"/>
                </a:lnTo>
                <a:lnTo>
                  <a:pt x="1843" y="310"/>
                </a:lnTo>
                <a:lnTo>
                  <a:pt x="1842" y="309"/>
                </a:lnTo>
                <a:lnTo>
                  <a:pt x="1842" y="307"/>
                </a:lnTo>
                <a:lnTo>
                  <a:pt x="1842" y="307"/>
                </a:lnTo>
                <a:lnTo>
                  <a:pt x="1840" y="305"/>
                </a:lnTo>
                <a:lnTo>
                  <a:pt x="1838" y="303"/>
                </a:lnTo>
                <a:lnTo>
                  <a:pt x="1843" y="289"/>
                </a:lnTo>
                <a:lnTo>
                  <a:pt x="1847" y="281"/>
                </a:lnTo>
                <a:lnTo>
                  <a:pt x="1852" y="277"/>
                </a:lnTo>
                <a:lnTo>
                  <a:pt x="1859" y="272"/>
                </a:lnTo>
                <a:lnTo>
                  <a:pt x="1870" y="265"/>
                </a:lnTo>
                <a:lnTo>
                  <a:pt x="1868" y="261"/>
                </a:lnTo>
                <a:lnTo>
                  <a:pt x="1866" y="256"/>
                </a:lnTo>
                <a:lnTo>
                  <a:pt x="1866" y="249"/>
                </a:lnTo>
                <a:lnTo>
                  <a:pt x="1866" y="242"/>
                </a:lnTo>
                <a:close/>
                <a:moveTo>
                  <a:pt x="1805" y="211"/>
                </a:moveTo>
                <a:lnTo>
                  <a:pt x="1812" y="214"/>
                </a:lnTo>
                <a:lnTo>
                  <a:pt x="1819" y="216"/>
                </a:lnTo>
                <a:lnTo>
                  <a:pt x="1824" y="219"/>
                </a:lnTo>
                <a:lnTo>
                  <a:pt x="1831" y="223"/>
                </a:lnTo>
                <a:lnTo>
                  <a:pt x="1831" y="230"/>
                </a:lnTo>
                <a:lnTo>
                  <a:pt x="1828" y="232"/>
                </a:lnTo>
                <a:lnTo>
                  <a:pt x="1828" y="233"/>
                </a:lnTo>
                <a:lnTo>
                  <a:pt x="1826" y="235"/>
                </a:lnTo>
                <a:lnTo>
                  <a:pt x="1824" y="239"/>
                </a:lnTo>
                <a:lnTo>
                  <a:pt x="1819" y="239"/>
                </a:lnTo>
                <a:lnTo>
                  <a:pt x="1819" y="233"/>
                </a:lnTo>
                <a:lnTo>
                  <a:pt x="1815" y="230"/>
                </a:lnTo>
                <a:lnTo>
                  <a:pt x="1812" y="226"/>
                </a:lnTo>
                <a:lnTo>
                  <a:pt x="1809" y="223"/>
                </a:lnTo>
                <a:lnTo>
                  <a:pt x="1807" y="218"/>
                </a:lnTo>
                <a:lnTo>
                  <a:pt x="1805" y="211"/>
                </a:lnTo>
                <a:close/>
                <a:moveTo>
                  <a:pt x="606" y="211"/>
                </a:moveTo>
                <a:lnTo>
                  <a:pt x="613" y="213"/>
                </a:lnTo>
                <a:lnTo>
                  <a:pt x="616" y="214"/>
                </a:lnTo>
                <a:lnTo>
                  <a:pt x="620" y="216"/>
                </a:lnTo>
                <a:lnTo>
                  <a:pt x="625" y="219"/>
                </a:lnTo>
                <a:lnTo>
                  <a:pt x="625" y="223"/>
                </a:lnTo>
                <a:lnTo>
                  <a:pt x="622" y="223"/>
                </a:lnTo>
                <a:lnTo>
                  <a:pt x="609" y="239"/>
                </a:lnTo>
                <a:lnTo>
                  <a:pt x="599" y="233"/>
                </a:lnTo>
                <a:lnTo>
                  <a:pt x="597" y="230"/>
                </a:lnTo>
                <a:lnTo>
                  <a:pt x="597" y="226"/>
                </a:lnTo>
                <a:lnTo>
                  <a:pt x="599" y="223"/>
                </a:lnTo>
                <a:lnTo>
                  <a:pt x="599" y="221"/>
                </a:lnTo>
                <a:lnTo>
                  <a:pt x="601" y="219"/>
                </a:lnTo>
                <a:lnTo>
                  <a:pt x="604" y="216"/>
                </a:lnTo>
                <a:lnTo>
                  <a:pt x="606" y="211"/>
                </a:lnTo>
                <a:close/>
                <a:moveTo>
                  <a:pt x="557" y="211"/>
                </a:moveTo>
                <a:lnTo>
                  <a:pt x="561" y="213"/>
                </a:lnTo>
                <a:lnTo>
                  <a:pt x="562" y="214"/>
                </a:lnTo>
                <a:lnTo>
                  <a:pt x="562" y="214"/>
                </a:lnTo>
                <a:lnTo>
                  <a:pt x="562" y="214"/>
                </a:lnTo>
                <a:lnTo>
                  <a:pt x="562" y="216"/>
                </a:lnTo>
                <a:lnTo>
                  <a:pt x="562" y="218"/>
                </a:lnTo>
                <a:lnTo>
                  <a:pt x="564" y="223"/>
                </a:lnTo>
                <a:lnTo>
                  <a:pt x="561" y="225"/>
                </a:lnTo>
                <a:lnTo>
                  <a:pt x="557" y="226"/>
                </a:lnTo>
                <a:lnTo>
                  <a:pt x="555" y="228"/>
                </a:lnTo>
                <a:lnTo>
                  <a:pt x="552" y="228"/>
                </a:lnTo>
                <a:lnTo>
                  <a:pt x="547" y="230"/>
                </a:lnTo>
                <a:lnTo>
                  <a:pt x="541" y="230"/>
                </a:lnTo>
                <a:lnTo>
                  <a:pt x="541" y="226"/>
                </a:lnTo>
                <a:lnTo>
                  <a:pt x="543" y="225"/>
                </a:lnTo>
                <a:lnTo>
                  <a:pt x="543" y="225"/>
                </a:lnTo>
                <a:lnTo>
                  <a:pt x="543" y="223"/>
                </a:lnTo>
                <a:lnTo>
                  <a:pt x="543" y="221"/>
                </a:lnTo>
                <a:lnTo>
                  <a:pt x="545" y="219"/>
                </a:lnTo>
                <a:lnTo>
                  <a:pt x="548" y="216"/>
                </a:lnTo>
                <a:lnTo>
                  <a:pt x="554" y="214"/>
                </a:lnTo>
                <a:lnTo>
                  <a:pt x="557" y="211"/>
                </a:lnTo>
                <a:close/>
                <a:moveTo>
                  <a:pt x="468" y="162"/>
                </a:moveTo>
                <a:lnTo>
                  <a:pt x="475" y="167"/>
                </a:lnTo>
                <a:lnTo>
                  <a:pt x="480" y="172"/>
                </a:lnTo>
                <a:lnTo>
                  <a:pt x="484" y="179"/>
                </a:lnTo>
                <a:lnTo>
                  <a:pt x="487" y="188"/>
                </a:lnTo>
                <a:lnTo>
                  <a:pt x="471" y="188"/>
                </a:lnTo>
                <a:lnTo>
                  <a:pt x="470" y="185"/>
                </a:lnTo>
                <a:lnTo>
                  <a:pt x="468" y="183"/>
                </a:lnTo>
                <a:lnTo>
                  <a:pt x="466" y="179"/>
                </a:lnTo>
                <a:lnTo>
                  <a:pt x="466" y="178"/>
                </a:lnTo>
                <a:lnTo>
                  <a:pt x="465" y="172"/>
                </a:lnTo>
                <a:lnTo>
                  <a:pt x="466" y="171"/>
                </a:lnTo>
                <a:lnTo>
                  <a:pt x="466" y="169"/>
                </a:lnTo>
                <a:lnTo>
                  <a:pt x="466" y="167"/>
                </a:lnTo>
                <a:lnTo>
                  <a:pt x="468" y="165"/>
                </a:lnTo>
                <a:lnTo>
                  <a:pt x="468" y="162"/>
                </a:lnTo>
                <a:close/>
                <a:moveTo>
                  <a:pt x="1137" y="146"/>
                </a:moveTo>
                <a:lnTo>
                  <a:pt x="1149" y="148"/>
                </a:lnTo>
                <a:lnTo>
                  <a:pt x="1157" y="150"/>
                </a:lnTo>
                <a:lnTo>
                  <a:pt x="1166" y="153"/>
                </a:lnTo>
                <a:lnTo>
                  <a:pt x="1177" y="169"/>
                </a:lnTo>
                <a:lnTo>
                  <a:pt x="1185" y="185"/>
                </a:lnTo>
                <a:lnTo>
                  <a:pt x="1168" y="186"/>
                </a:lnTo>
                <a:lnTo>
                  <a:pt x="1154" y="190"/>
                </a:lnTo>
                <a:lnTo>
                  <a:pt x="1140" y="195"/>
                </a:lnTo>
                <a:lnTo>
                  <a:pt x="1140" y="190"/>
                </a:lnTo>
                <a:lnTo>
                  <a:pt x="1140" y="185"/>
                </a:lnTo>
                <a:lnTo>
                  <a:pt x="1138" y="183"/>
                </a:lnTo>
                <a:lnTo>
                  <a:pt x="1137" y="179"/>
                </a:lnTo>
                <a:lnTo>
                  <a:pt x="1135" y="179"/>
                </a:lnTo>
                <a:lnTo>
                  <a:pt x="1131" y="178"/>
                </a:lnTo>
                <a:lnTo>
                  <a:pt x="1124" y="176"/>
                </a:lnTo>
                <a:lnTo>
                  <a:pt x="1123" y="178"/>
                </a:lnTo>
                <a:lnTo>
                  <a:pt x="1123" y="179"/>
                </a:lnTo>
                <a:lnTo>
                  <a:pt x="1121" y="179"/>
                </a:lnTo>
                <a:lnTo>
                  <a:pt x="1121" y="179"/>
                </a:lnTo>
                <a:lnTo>
                  <a:pt x="1117" y="181"/>
                </a:lnTo>
                <a:lnTo>
                  <a:pt x="1117" y="169"/>
                </a:lnTo>
                <a:lnTo>
                  <a:pt x="1114" y="169"/>
                </a:lnTo>
                <a:lnTo>
                  <a:pt x="1112" y="167"/>
                </a:lnTo>
                <a:lnTo>
                  <a:pt x="1112" y="167"/>
                </a:lnTo>
                <a:lnTo>
                  <a:pt x="1114" y="165"/>
                </a:lnTo>
                <a:lnTo>
                  <a:pt x="1116" y="165"/>
                </a:lnTo>
                <a:lnTo>
                  <a:pt x="1116" y="165"/>
                </a:lnTo>
                <a:lnTo>
                  <a:pt x="1117" y="165"/>
                </a:lnTo>
                <a:lnTo>
                  <a:pt x="1121" y="160"/>
                </a:lnTo>
                <a:lnTo>
                  <a:pt x="1126" y="155"/>
                </a:lnTo>
                <a:lnTo>
                  <a:pt x="1131" y="151"/>
                </a:lnTo>
                <a:lnTo>
                  <a:pt x="1137" y="146"/>
                </a:lnTo>
                <a:close/>
                <a:moveTo>
                  <a:pt x="510" y="130"/>
                </a:moveTo>
                <a:lnTo>
                  <a:pt x="517" y="132"/>
                </a:lnTo>
                <a:lnTo>
                  <a:pt x="520" y="132"/>
                </a:lnTo>
                <a:lnTo>
                  <a:pt x="526" y="134"/>
                </a:lnTo>
                <a:lnTo>
                  <a:pt x="529" y="136"/>
                </a:lnTo>
                <a:lnTo>
                  <a:pt x="533" y="139"/>
                </a:lnTo>
                <a:lnTo>
                  <a:pt x="531" y="144"/>
                </a:lnTo>
                <a:lnTo>
                  <a:pt x="529" y="150"/>
                </a:lnTo>
                <a:lnTo>
                  <a:pt x="526" y="153"/>
                </a:lnTo>
                <a:lnTo>
                  <a:pt x="522" y="155"/>
                </a:lnTo>
                <a:lnTo>
                  <a:pt x="519" y="157"/>
                </a:lnTo>
                <a:lnTo>
                  <a:pt x="513" y="157"/>
                </a:lnTo>
                <a:lnTo>
                  <a:pt x="506" y="158"/>
                </a:lnTo>
                <a:lnTo>
                  <a:pt x="503" y="155"/>
                </a:lnTo>
                <a:lnTo>
                  <a:pt x="498" y="153"/>
                </a:lnTo>
                <a:lnTo>
                  <a:pt x="492" y="151"/>
                </a:lnTo>
                <a:lnTo>
                  <a:pt x="487" y="150"/>
                </a:lnTo>
                <a:lnTo>
                  <a:pt x="491" y="139"/>
                </a:lnTo>
                <a:lnTo>
                  <a:pt x="498" y="136"/>
                </a:lnTo>
                <a:lnTo>
                  <a:pt x="505" y="134"/>
                </a:lnTo>
                <a:lnTo>
                  <a:pt x="510" y="130"/>
                </a:lnTo>
                <a:close/>
                <a:moveTo>
                  <a:pt x="569" y="61"/>
                </a:moveTo>
                <a:lnTo>
                  <a:pt x="583" y="62"/>
                </a:lnTo>
                <a:lnTo>
                  <a:pt x="599" y="64"/>
                </a:lnTo>
                <a:lnTo>
                  <a:pt x="618" y="66"/>
                </a:lnTo>
                <a:lnTo>
                  <a:pt x="637" y="68"/>
                </a:lnTo>
                <a:lnTo>
                  <a:pt x="657" y="71"/>
                </a:lnTo>
                <a:lnTo>
                  <a:pt x="672" y="76"/>
                </a:lnTo>
                <a:lnTo>
                  <a:pt x="674" y="80"/>
                </a:lnTo>
                <a:lnTo>
                  <a:pt x="676" y="83"/>
                </a:lnTo>
                <a:lnTo>
                  <a:pt x="677" y="87"/>
                </a:lnTo>
                <a:lnTo>
                  <a:pt x="679" y="90"/>
                </a:lnTo>
                <a:lnTo>
                  <a:pt x="683" y="92"/>
                </a:lnTo>
                <a:lnTo>
                  <a:pt x="697" y="94"/>
                </a:lnTo>
                <a:lnTo>
                  <a:pt x="711" y="92"/>
                </a:lnTo>
                <a:lnTo>
                  <a:pt x="723" y="87"/>
                </a:lnTo>
                <a:lnTo>
                  <a:pt x="737" y="85"/>
                </a:lnTo>
                <a:lnTo>
                  <a:pt x="740" y="78"/>
                </a:lnTo>
                <a:lnTo>
                  <a:pt x="744" y="73"/>
                </a:lnTo>
                <a:lnTo>
                  <a:pt x="747" y="69"/>
                </a:lnTo>
                <a:lnTo>
                  <a:pt x="753" y="66"/>
                </a:lnTo>
                <a:lnTo>
                  <a:pt x="761" y="73"/>
                </a:lnTo>
                <a:lnTo>
                  <a:pt x="775" y="78"/>
                </a:lnTo>
                <a:lnTo>
                  <a:pt x="791" y="82"/>
                </a:lnTo>
                <a:lnTo>
                  <a:pt x="807" y="87"/>
                </a:lnTo>
                <a:lnTo>
                  <a:pt x="821" y="96"/>
                </a:lnTo>
                <a:lnTo>
                  <a:pt x="826" y="94"/>
                </a:lnTo>
                <a:lnTo>
                  <a:pt x="829" y="92"/>
                </a:lnTo>
                <a:lnTo>
                  <a:pt x="833" y="89"/>
                </a:lnTo>
                <a:lnTo>
                  <a:pt x="836" y="85"/>
                </a:lnTo>
                <a:lnTo>
                  <a:pt x="840" y="83"/>
                </a:lnTo>
                <a:lnTo>
                  <a:pt x="843" y="83"/>
                </a:lnTo>
                <a:lnTo>
                  <a:pt x="845" y="85"/>
                </a:lnTo>
                <a:lnTo>
                  <a:pt x="852" y="94"/>
                </a:lnTo>
                <a:lnTo>
                  <a:pt x="859" y="104"/>
                </a:lnTo>
                <a:lnTo>
                  <a:pt x="864" y="115"/>
                </a:lnTo>
                <a:lnTo>
                  <a:pt x="859" y="117"/>
                </a:lnTo>
                <a:lnTo>
                  <a:pt x="855" y="117"/>
                </a:lnTo>
                <a:lnTo>
                  <a:pt x="852" y="118"/>
                </a:lnTo>
                <a:lnTo>
                  <a:pt x="849" y="118"/>
                </a:lnTo>
                <a:lnTo>
                  <a:pt x="849" y="127"/>
                </a:lnTo>
                <a:lnTo>
                  <a:pt x="855" y="127"/>
                </a:lnTo>
                <a:lnTo>
                  <a:pt x="861" y="127"/>
                </a:lnTo>
                <a:lnTo>
                  <a:pt x="866" y="129"/>
                </a:lnTo>
                <a:lnTo>
                  <a:pt x="871" y="130"/>
                </a:lnTo>
                <a:lnTo>
                  <a:pt x="875" y="139"/>
                </a:lnTo>
                <a:lnTo>
                  <a:pt x="875" y="150"/>
                </a:lnTo>
                <a:lnTo>
                  <a:pt x="875" y="162"/>
                </a:lnTo>
                <a:lnTo>
                  <a:pt x="876" y="165"/>
                </a:lnTo>
                <a:lnTo>
                  <a:pt x="876" y="169"/>
                </a:lnTo>
                <a:lnTo>
                  <a:pt x="876" y="172"/>
                </a:lnTo>
                <a:lnTo>
                  <a:pt x="876" y="178"/>
                </a:lnTo>
                <a:lnTo>
                  <a:pt x="875" y="185"/>
                </a:lnTo>
                <a:lnTo>
                  <a:pt x="866" y="190"/>
                </a:lnTo>
                <a:lnTo>
                  <a:pt x="857" y="195"/>
                </a:lnTo>
                <a:lnTo>
                  <a:pt x="852" y="204"/>
                </a:lnTo>
                <a:lnTo>
                  <a:pt x="849" y="216"/>
                </a:lnTo>
                <a:lnTo>
                  <a:pt x="852" y="216"/>
                </a:lnTo>
                <a:lnTo>
                  <a:pt x="861" y="209"/>
                </a:lnTo>
                <a:lnTo>
                  <a:pt x="876" y="204"/>
                </a:lnTo>
                <a:lnTo>
                  <a:pt x="892" y="199"/>
                </a:lnTo>
                <a:lnTo>
                  <a:pt x="906" y="195"/>
                </a:lnTo>
                <a:lnTo>
                  <a:pt x="913" y="195"/>
                </a:lnTo>
                <a:lnTo>
                  <a:pt x="918" y="207"/>
                </a:lnTo>
                <a:lnTo>
                  <a:pt x="920" y="223"/>
                </a:lnTo>
                <a:lnTo>
                  <a:pt x="918" y="239"/>
                </a:lnTo>
                <a:lnTo>
                  <a:pt x="920" y="253"/>
                </a:lnTo>
                <a:lnTo>
                  <a:pt x="925" y="261"/>
                </a:lnTo>
                <a:lnTo>
                  <a:pt x="925" y="253"/>
                </a:lnTo>
                <a:lnTo>
                  <a:pt x="931" y="240"/>
                </a:lnTo>
                <a:lnTo>
                  <a:pt x="936" y="230"/>
                </a:lnTo>
                <a:lnTo>
                  <a:pt x="941" y="219"/>
                </a:lnTo>
                <a:lnTo>
                  <a:pt x="950" y="213"/>
                </a:lnTo>
                <a:lnTo>
                  <a:pt x="964" y="207"/>
                </a:lnTo>
                <a:lnTo>
                  <a:pt x="972" y="214"/>
                </a:lnTo>
                <a:lnTo>
                  <a:pt x="985" y="221"/>
                </a:lnTo>
                <a:lnTo>
                  <a:pt x="993" y="226"/>
                </a:lnTo>
                <a:lnTo>
                  <a:pt x="1032" y="226"/>
                </a:lnTo>
                <a:lnTo>
                  <a:pt x="1039" y="232"/>
                </a:lnTo>
                <a:lnTo>
                  <a:pt x="1042" y="239"/>
                </a:lnTo>
                <a:lnTo>
                  <a:pt x="1046" y="242"/>
                </a:lnTo>
                <a:lnTo>
                  <a:pt x="1053" y="247"/>
                </a:lnTo>
                <a:lnTo>
                  <a:pt x="1067" y="249"/>
                </a:lnTo>
                <a:lnTo>
                  <a:pt x="1077" y="237"/>
                </a:lnTo>
                <a:lnTo>
                  <a:pt x="1091" y="223"/>
                </a:lnTo>
                <a:lnTo>
                  <a:pt x="1105" y="216"/>
                </a:lnTo>
                <a:lnTo>
                  <a:pt x="1133" y="216"/>
                </a:lnTo>
                <a:lnTo>
                  <a:pt x="1135" y="214"/>
                </a:lnTo>
                <a:lnTo>
                  <a:pt x="1135" y="213"/>
                </a:lnTo>
                <a:lnTo>
                  <a:pt x="1137" y="209"/>
                </a:lnTo>
                <a:lnTo>
                  <a:pt x="1138" y="207"/>
                </a:lnTo>
                <a:lnTo>
                  <a:pt x="1138" y="206"/>
                </a:lnTo>
                <a:lnTo>
                  <a:pt x="1140" y="204"/>
                </a:lnTo>
                <a:lnTo>
                  <a:pt x="1142" y="206"/>
                </a:lnTo>
                <a:lnTo>
                  <a:pt x="1143" y="207"/>
                </a:lnTo>
                <a:lnTo>
                  <a:pt x="1147" y="207"/>
                </a:lnTo>
                <a:lnTo>
                  <a:pt x="1145" y="223"/>
                </a:lnTo>
                <a:lnTo>
                  <a:pt x="1145" y="240"/>
                </a:lnTo>
                <a:lnTo>
                  <a:pt x="1149" y="258"/>
                </a:lnTo>
                <a:lnTo>
                  <a:pt x="1150" y="275"/>
                </a:lnTo>
                <a:lnTo>
                  <a:pt x="1147" y="288"/>
                </a:lnTo>
                <a:lnTo>
                  <a:pt x="1116" y="322"/>
                </a:lnTo>
                <a:lnTo>
                  <a:pt x="1079" y="350"/>
                </a:lnTo>
                <a:lnTo>
                  <a:pt x="1082" y="361"/>
                </a:lnTo>
                <a:lnTo>
                  <a:pt x="1089" y="366"/>
                </a:lnTo>
                <a:lnTo>
                  <a:pt x="1100" y="371"/>
                </a:lnTo>
                <a:lnTo>
                  <a:pt x="1110" y="377"/>
                </a:lnTo>
                <a:lnTo>
                  <a:pt x="1119" y="380"/>
                </a:lnTo>
                <a:lnTo>
                  <a:pt x="1124" y="380"/>
                </a:lnTo>
                <a:lnTo>
                  <a:pt x="1137" y="373"/>
                </a:lnTo>
                <a:lnTo>
                  <a:pt x="1150" y="364"/>
                </a:lnTo>
                <a:lnTo>
                  <a:pt x="1166" y="359"/>
                </a:lnTo>
                <a:lnTo>
                  <a:pt x="1180" y="357"/>
                </a:lnTo>
                <a:lnTo>
                  <a:pt x="1198" y="364"/>
                </a:lnTo>
                <a:lnTo>
                  <a:pt x="1199" y="370"/>
                </a:lnTo>
                <a:lnTo>
                  <a:pt x="1201" y="375"/>
                </a:lnTo>
                <a:lnTo>
                  <a:pt x="1203" y="380"/>
                </a:lnTo>
                <a:lnTo>
                  <a:pt x="1205" y="384"/>
                </a:lnTo>
                <a:lnTo>
                  <a:pt x="1219" y="380"/>
                </a:lnTo>
                <a:lnTo>
                  <a:pt x="1227" y="380"/>
                </a:lnTo>
                <a:lnTo>
                  <a:pt x="1236" y="380"/>
                </a:lnTo>
                <a:lnTo>
                  <a:pt x="1245" y="384"/>
                </a:lnTo>
                <a:lnTo>
                  <a:pt x="1259" y="387"/>
                </a:lnTo>
                <a:lnTo>
                  <a:pt x="1260" y="368"/>
                </a:lnTo>
                <a:lnTo>
                  <a:pt x="1266" y="352"/>
                </a:lnTo>
                <a:lnTo>
                  <a:pt x="1271" y="342"/>
                </a:lnTo>
                <a:lnTo>
                  <a:pt x="1280" y="331"/>
                </a:lnTo>
                <a:lnTo>
                  <a:pt x="1287" y="319"/>
                </a:lnTo>
                <a:lnTo>
                  <a:pt x="1288" y="309"/>
                </a:lnTo>
                <a:lnTo>
                  <a:pt x="1290" y="298"/>
                </a:lnTo>
                <a:lnTo>
                  <a:pt x="1292" y="288"/>
                </a:lnTo>
                <a:lnTo>
                  <a:pt x="1297" y="281"/>
                </a:lnTo>
                <a:lnTo>
                  <a:pt x="1309" y="277"/>
                </a:lnTo>
                <a:lnTo>
                  <a:pt x="1325" y="279"/>
                </a:lnTo>
                <a:lnTo>
                  <a:pt x="1339" y="277"/>
                </a:lnTo>
                <a:lnTo>
                  <a:pt x="1355" y="270"/>
                </a:lnTo>
                <a:lnTo>
                  <a:pt x="1369" y="263"/>
                </a:lnTo>
                <a:lnTo>
                  <a:pt x="1386" y="258"/>
                </a:lnTo>
                <a:lnTo>
                  <a:pt x="1393" y="281"/>
                </a:lnTo>
                <a:lnTo>
                  <a:pt x="1397" y="281"/>
                </a:lnTo>
                <a:lnTo>
                  <a:pt x="1397" y="268"/>
                </a:lnTo>
                <a:lnTo>
                  <a:pt x="1397" y="261"/>
                </a:lnTo>
                <a:lnTo>
                  <a:pt x="1398" y="249"/>
                </a:lnTo>
                <a:lnTo>
                  <a:pt x="1400" y="237"/>
                </a:lnTo>
                <a:lnTo>
                  <a:pt x="1405" y="226"/>
                </a:lnTo>
                <a:lnTo>
                  <a:pt x="1440" y="204"/>
                </a:lnTo>
                <a:lnTo>
                  <a:pt x="1449" y="185"/>
                </a:lnTo>
                <a:lnTo>
                  <a:pt x="1456" y="162"/>
                </a:lnTo>
                <a:lnTo>
                  <a:pt x="1463" y="139"/>
                </a:lnTo>
                <a:lnTo>
                  <a:pt x="1470" y="118"/>
                </a:lnTo>
                <a:lnTo>
                  <a:pt x="1487" y="123"/>
                </a:lnTo>
                <a:lnTo>
                  <a:pt x="1507" y="122"/>
                </a:lnTo>
                <a:lnTo>
                  <a:pt x="1526" y="122"/>
                </a:lnTo>
                <a:lnTo>
                  <a:pt x="1545" y="122"/>
                </a:lnTo>
                <a:lnTo>
                  <a:pt x="1559" y="127"/>
                </a:lnTo>
                <a:lnTo>
                  <a:pt x="1550" y="127"/>
                </a:lnTo>
                <a:lnTo>
                  <a:pt x="1540" y="132"/>
                </a:lnTo>
                <a:lnTo>
                  <a:pt x="1526" y="136"/>
                </a:lnTo>
                <a:lnTo>
                  <a:pt x="1514" y="139"/>
                </a:lnTo>
                <a:lnTo>
                  <a:pt x="1501" y="143"/>
                </a:lnTo>
                <a:lnTo>
                  <a:pt x="1491" y="150"/>
                </a:lnTo>
                <a:lnTo>
                  <a:pt x="1486" y="162"/>
                </a:lnTo>
                <a:lnTo>
                  <a:pt x="1498" y="169"/>
                </a:lnTo>
                <a:lnTo>
                  <a:pt x="1498" y="150"/>
                </a:lnTo>
                <a:lnTo>
                  <a:pt x="1524" y="150"/>
                </a:lnTo>
                <a:lnTo>
                  <a:pt x="1524" y="165"/>
                </a:lnTo>
                <a:lnTo>
                  <a:pt x="1527" y="165"/>
                </a:lnTo>
                <a:lnTo>
                  <a:pt x="1527" y="162"/>
                </a:lnTo>
                <a:lnTo>
                  <a:pt x="1531" y="158"/>
                </a:lnTo>
                <a:lnTo>
                  <a:pt x="1533" y="153"/>
                </a:lnTo>
                <a:lnTo>
                  <a:pt x="1536" y="150"/>
                </a:lnTo>
                <a:lnTo>
                  <a:pt x="1545" y="158"/>
                </a:lnTo>
                <a:lnTo>
                  <a:pt x="1555" y="165"/>
                </a:lnTo>
                <a:lnTo>
                  <a:pt x="1557" y="148"/>
                </a:lnTo>
                <a:lnTo>
                  <a:pt x="1564" y="134"/>
                </a:lnTo>
                <a:lnTo>
                  <a:pt x="1575" y="125"/>
                </a:lnTo>
                <a:lnTo>
                  <a:pt x="1589" y="118"/>
                </a:lnTo>
                <a:lnTo>
                  <a:pt x="1592" y="123"/>
                </a:lnTo>
                <a:lnTo>
                  <a:pt x="1596" y="127"/>
                </a:lnTo>
                <a:lnTo>
                  <a:pt x="1599" y="129"/>
                </a:lnTo>
                <a:lnTo>
                  <a:pt x="1603" y="132"/>
                </a:lnTo>
                <a:lnTo>
                  <a:pt x="1604" y="136"/>
                </a:lnTo>
                <a:lnTo>
                  <a:pt x="1606" y="139"/>
                </a:lnTo>
                <a:lnTo>
                  <a:pt x="1608" y="146"/>
                </a:lnTo>
                <a:lnTo>
                  <a:pt x="1608" y="148"/>
                </a:lnTo>
                <a:lnTo>
                  <a:pt x="1606" y="150"/>
                </a:lnTo>
                <a:lnTo>
                  <a:pt x="1606" y="151"/>
                </a:lnTo>
                <a:lnTo>
                  <a:pt x="1606" y="153"/>
                </a:lnTo>
                <a:lnTo>
                  <a:pt x="1604" y="158"/>
                </a:lnTo>
                <a:lnTo>
                  <a:pt x="1632" y="181"/>
                </a:lnTo>
                <a:lnTo>
                  <a:pt x="1671" y="188"/>
                </a:lnTo>
                <a:lnTo>
                  <a:pt x="1672" y="190"/>
                </a:lnTo>
                <a:lnTo>
                  <a:pt x="1672" y="193"/>
                </a:lnTo>
                <a:lnTo>
                  <a:pt x="1674" y="199"/>
                </a:lnTo>
                <a:lnTo>
                  <a:pt x="1674" y="202"/>
                </a:lnTo>
                <a:lnTo>
                  <a:pt x="1676" y="206"/>
                </a:lnTo>
                <a:lnTo>
                  <a:pt x="1678" y="207"/>
                </a:lnTo>
                <a:lnTo>
                  <a:pt x="1681" y="209"/>
                </a:lnTo>
                <a:lnTo>
                  <a:pt x="1685" y="209"/>
                </a:lnTo>
                <a:lnTo>
                  <a:pt x="1690" y="209"/>
                </a:lnTo>
                <a:lnTo>
                  <a:pt x="1693" y="209"/>
                </a:lnTo>
                <a:lnTo>
                  <a:pt x="1695" y="207"/>
                </a:lnTo>
                <a:lnTo>
                  <a:pt x="1697" y="207"/>
                </a:lnTo>
                <a:lnTo>
                  <a:pt x="1702" y="213"/>
                </a:lnTo>
                <a:lnTo>
                  <a:pt x="1707" y="218"/>
                </a:lnTo>
                <a:lnTo>
                  <a:pt x="1713" y="225"/>
                </a:lnTo>
                <a:lnTo>
                  <a:pt x="1718" y="230"/>
                </a:lnTo>
                <a:lnTo>
                  <a:pt x="1723" y="233"/>
                </a:lnTo>
                <a:lnTo>
                  <a:pt x="1723" y="230"/>
                </a:lnTo>
                <a:lnTo>
                  <a:pt x="1726" y="228"/>
                </a:lnTo>
                <a:lnTo>
                  <a:pt x="1726" y="225"/>
                </a:lnTo>
                <a:lnTo>
                  <a:pt x="1726" y="225"/>
                </a:lnTo>
                <a:lnTo>
                  <a:pt x="1726" y="223"/>
                </a:lnTo>
                <a:lnTo>
                  <a:pt x="1725" y="223"/>
                </a:lnTo>
                <a:lnTo>
                  <a:pt x="1726" y="221"/>
                </a:lnTo>
                <a:lnTo>
                  <a:pt x="1728" y="221"/>
                </a:lnTo>
                <a:lnTo>
                  <a:pt x="1732" y="219"/>
                </a:lnTo>
                <a:lnTo>
                  <a:pt x="1739" y="214"/>
                </a:lnTo>
                <a:lnTo>
                  <a:pt x="1747" y="207"/>
                </a:lnTo>
                <a:lnTo>
                  <a:pt x="1756" y="204"/>
                </a:lnTo>
                <a:lnTo>
                  <a:pt x="1765" y="200"/>
                </a:lnTo>
                <a:lnTo>
                  <a:pt x="1770" y="200"/>
                </a:lnTo>
                <a:lnTo>
                  <a:pt x="1779" y="209"/>
                </a:lnTo>
                <a:lnTo>
                  <a:pt x="1786" y="223"/>
                </a:lnTo>
                <a:lnTo>
                  <a:pt x="1789" y="239"/>
                </a:lnTo>
                <a:lnTo>
                  <a:pt x="1788" y="239"/>
                </a:lnTo>
                <a:lnTo>
                  <a:pt x="1788" y="240"/>
                </a:lnTo>
                <a:lnTo>
                  <a:pt x="1786" y="244"/>
                </a:lnTo>
                <a:lnTo>
                  <a:pt x="1784" y="246"/>
                </a:lnTo>
                <a:lnTo>
                  <a:pt x="1786" y="249"/>
                </a:lnTo>
                <a:lnTo>
                  <a:pt x="1791" y="256"/>
                </a:lnTo>
                <a:lnTo>
                  <a:pt x="1798" y="260"/>
                </a:lnTo>
                <a:lnTo>
                  <a:pt x="1805" y="265"/>
                </a:lnTo>
                <a:lnTo>
                  <a:pt x="1812" y="270"/>
                </a:lnTo>
                <a:lnTo>
                  <a:pt x="1819" y="277"/>
                </a:lnTo>
                <a:lnTo>
                  <a:pt x="1824" y="293"/>
                </a:lnTo>
                <a:lnTo>
                  <a:pt x="1819" y="296"/>
                </a:lnTo>
                <a:lnTo>
                  <a:pt x="1815" y="300"/>
                </a:lnTo>
                <a:lnTo>
                  <a:pt x="1812" y="303"/>
                </a:lnTo>
                <a:lnTo>
                  <a:pt x="1814" y="307"/>
                </a:lnTo>
                <a:lnTo>
                  <a:pt x="1814" y="309"/>
                </a:lnTo>
                <a:lnTo>
                  <a:pt x="1814" y="309"/>
                </a:lnTo>
                <a:lnTo>
                  <a:pt x="1814" y="310"/>
                </a:lnTo>
                <a:lnTo>
                  <a:pt x="1815" y="310"/>
                </a:lnTo>
                <a:lnTo>
                  <a:pt x="1833" y="328"/>
                </a:lnTo>
                <a:lnTo>
                  <a:pt x="1856" y="336"/>
                </a:lnTo>
                <a:lnTo>
                  <a:pt x="1880" y="342"/>
                </a:lnTo>
                <a:lnTo>
                  <a:pt x="1906" y="342"/>
                </a:lnTo>
                <a:lnTo>
                  <a:pt x="1934" y="338"/>
                </a:lnTo>
                <a:lnTo>
                  <a:pt x="1934" y="350"/>
                </a:lnTo>
                <a:lnTo>
                  <a:pt x="1931" y="352"/>
                </a:lnTo>
                <a:lnTo>
                  <a:pt x="1929" y="354"/>
                </a:lnTo>
                <a:lnTo>
                  <a:pt x="1927" y="356"/>
                </a:lnTo>
                <a:lnTo>
                  <a:pt x="1927" y="357"/>
                </a:lnTo>
                <a:lnTo>
                  <a:pt x="1927" y="359"/>
                </a:lnTo>
                <a:lnTo>
                  <a:pt x="1927" y="361"/>
                </a:lnTo>
                <a:lnTo>
                  <a:pt x="1938" y="375"/>
                </a:lnTo>
                <a:lnTo>
                  <a:pt x="1945" y="387"/>
                </a:lnTo>
                <a:lnTo>
                  <a:pt x="1948" y="398"/>
                </a:lnTo>
                <a:lnTo>
                  <a:pt x="1952" y="411"/>
                </a:lnTo>
                <a:lnTo>
                  <a:pt x="1959" y="431"/>
                </a:lnTo>
                <a:lnTo>
                  <a:pt x="1964" y="443"/>
                </a:lnTo>
                <a:lnTo>
                  <a:pt x="1973" y="452"/>
                </a:lnTo>
                <a:lnTo>
                  <a:pt x="1980" y="459"/>
                </a:lnTo>
                <a:lnTo>
                  <a:pt x="1987" y="469"/>
                </a:lnTo>
                <a:lnTo>
                  <a:pt x="1994" y="483"/>
                </a:lnTo>
                <a:lnTo>
                  <a:pt x="1997" y="502"/>
                </a:lnTo>
                <a:lnTo>
                  <a:pt x="2007" y="502"/>
                </a:lnTo>
                <a:lnTo>
                  <a:pt x="2014" y="535"/>
                </a:lnTo>
                <a:lnTo>
                  <a:pt x="2018" y="565"/>
                </a:lnTo>
                <a:lnTo>
                  <a:pt x="2020" y="593"/>
                </a:lnTo>
                <a:lnTo>
                  <a:pt x="2014" y="617"/>
                </a:lnTo>
                <a:lnTo>
                  <a:pt x="2002" y="642"/>
                </a:lnTo>
                <a:lnTo>
                  <a:pt x="1981" y="665"/>
                </a:lnTo>
                <a:lnTo>
                  <a:pt x="1985" y="680"/>
                </a:lnTo>
                <a:lnTo>
                  <a:pt x="1987" y="694"/>
                </a:lnTo>
                <a:lnTo>
                  <a:pt x="1988" y="713"/>
                </a:lnTo>
                <a:lnTo>
                  <a:pt x="2009" y="719"/>
                </a:lnTo>
                <a:lnTo>
                  <a:pt x="2027" y="726"/>
                </a:lnTo>
                <a:lnTo>
                  <a:pt x="2042" y="733"/>
                </a:lnTo>
                <a:lnTo>
                  <a:pt x="2062" y="738"/>
                </a:lnTo>
                <a:lnTo>
                  <a:pt x="2062" y="748"/>
                </a:lnTo>
                <a:lnTo>
                  <a:pt x="2077" y="757"/>
                </a:lnTo>
                <a:lnTo>
                  <a:pt x="2098" y="769"/>
                </a:lnTo>
                <a:lnTo>
                  <a:pt x="2116" y="782"/>
                </a:lnTo>
                <a:lnTo>
                  <a:pt x="2126" y="795"/>
                </a:lnTo>
                <a:lnTo>
                  <a:pt x="2128" y="797"/>
                </a:lnTo>
                <a:lnTo>
                  <a:pt x="2128" y="801"/>
                </a:lnTo>
                <a:lnTo>
                  <a:pt x="2128" y="802"/>
                </a:lnTo>
                <a:lnTo>
                  <a:pt x="2126" y="804"/>
                </a:lnTo>
                <a:lnTo>
                  <a:pt x="2126" y="806"/>
                </a:lnTo>
                <a:lnTo>
                  <a:pt x="2126" y="809"/>
                </a:lnTo>
                <a:lnTo>
                  <a:pt x="2126" y="815"/>
                </a:lnTo>
                <a:lnTo>
                  <a:pt x="2131" y="830"/>
                </a:lnTo>
                <a:lnTo>
                  <a:pt x="2131" y="841"/>
                </a:lnTo>
                <a:lnTo>
                  <a:pt x="2130" y="850"/>
                </a:lnTo>
                <a:lnTo>
                  <a:pt x="2126" y="860"/>
                </a:lnTo>
                <a:lnTo>
                  <a:pt x="2123" y="876"/>
                </a:lnTo>
                <a:lnTo>
                  <a:pt x="2128" y="879"/>
                </a:lnTo>
                <a:lnTo>
                  <a:pt x="2133" y="885"/>
                </a:lnTo>
                <a:lnTo>
                  <a:pt x="2138" y="890"/>
                </a:lnTo>
                <a:lnTo>
                  <a:pt x="2142" y="895"/>
                </a:lnTo>
                <a:lnTo>
                  <a:pt x="2145" y="898"/>
                </a:lnTo>
                <a:lnTo>
                  <a:pt x="2145" y="914"/>
                </a:lnTo>
                <a:lnTo>
                  <a:pt x="2154" y="919"/>
                </a:lnTo>
                <a:lnTo>
                  <a:pt x="2165" y="921"/>
                </a:lnTo>
                <a:lnTo>
                  <a:pt x="2173" y="925"/>
                </a:lnTo>
                <a:lnTo>
                  <a:pt x="2180" y="933"/>
                </a:lnTo>
                <a:lnTo>
                  <a:pt x="2182" y="946"/>
                </a:lnTo>
                <a:lnTo>
                  <a:pt x="2180" y="956"/>
                </a:lnTo>
                <a:lnTo>
                  <a:pt x="2179" y="965"/>
                </a:lnTo>
                <a:lnTo>
                  <a:pt x="2180" y="975"/>
                </a:lnTo>
                <a:lnTo>
                  <a:pt x="2184" y="979"/>
                </a:lnTo>
                <a:lnTo>
                  <a:pt x="2187" y="982"/>
                </a:lnTo>
                <a:lnTo>
                  <a:pt x="2193" y="984"/>
                </a:lnTo>
                <a:lnTo>
                  <a:pt x="2198" y="987"/>
                </a:lnTo>
                <a:lnTo>
                  <a:pt x="2201" y="991"/>
                </a:lnTo>
                <a:lnTo>
                  <a:pt x="2203" y="994"/>
                </a:lnTo>
                <a:lnTo>
                  <a:pt x="2203" y="998"/>
                </a:lnTo>
                <a:lnTo>
                  <a:pt x="2203" y="1003"/>
                </a:lnTo>
                <a:lnTo>
                  <a:pt x="2201" y="1008"/>
                </a:lnTo>
                <a:lnTo>
                  <a:pt x="2199" y="1014"/>
                </a:lnTo>
                <a:lnTo>
                  <a:pt x="2198" y="1019"/>
                </a:lnTo>
                <a:lnTo>
                  <a:pt x="2196" y="1022"/>
                </a:lnTo>
                <a:lnTo>
                  <a:pt x="2199" y="1075"/>
                </a:lnTo>
                <a:lnTo>
                  <a:pt x="2196" y="1083"/>
                </a:lnTo>
                <a:lnTo>
                  <a:pt x="2191" y="1090"/>
                </a:lnTo>
                <a:lnTo>
                  <a:pt x="2187" y="1097"/>
                </a:lnTo>
                <a:lnTo>
                  <a:pt x="2189" y="1106"/>
                </a:lnTo>
                <a:lnTo>
                  <a:pt x="2196" y="1124"/>
                </a:lnTo>
                <a:lnTo>
                  <a:pt x="2208" y="1141"/>
                </a:lnTo>
                <a:lnTo>
                  <a:pt x="2222" y="1152"/>
                </a:lnTo>
                <a:lnTo>
                  <a:pt x="2226" y="1153"/>
                </a:lnTo>
                <a:lnTo>
                  <a:pt x="2226" y="1155"/>
                </a:lnTo>
                <a:lnTo>
                  <a:pt x="2227" y="1155"/>
                </a:lnTo>
                <a:lnTo>
                  <a:pt x="2231" y="1155"/>
                </a:lnTo>
                <a:lnTo>
                  <a:pt x="2234" y="1157"/>
                </a:lnTo>
                <a:lnTo>
                  <a:pt x="2234" y="1178"/>
                </a:lnTo>
                <a:lnTo>
                  <a:pt x="2234" y="1197"/>
                </a:lnTo>
                <a:lnTo>
                  <a:pt x="2234" y="1218"/>
                </a:lnTo>
                <a:lnTo>
                  <a:pt x="2254" y="1221"/>
                </a:lnTo>
                <a:lnTo>
                  <a:pt x="2276" y="1227"/>
                </a:lnTo>
                <a:lnTo>
                  <a:pt x="2295" y="1234"/>
                </a:lnTo>
                <a:lnTo>
                  <a:pt x="2299" y="1244"/>
                </a:lnTo>
                <a:lnTo>
                  <a:pt x="2301" y="1256"/>
                </a:lnTo>
                <a:lnTo>
                  <a:pt x="2304" y="1270"/>
                </a:lnTo>
                <a:lnTo>
                  <a:pt x="2311" y="1282"/>
                </a:lnTo>
                <a:lnTo>
                  <a:pt x="2323" y="1295"/>
                </a:lnTo>
                <a:lnTo>
                  <a:pt x="2330" y="1305"/>
                </a:lnTo>
                <a:lnTo>
                  <a:pt x="2336" y="1331"/>
                </a:lnTo>
                <a:lnTo>
                  <a:pt x="2334" y="1361"/>
                </a:lnTo>
                <a:lnTo>
                  <a:pt x="2329" y="1392"/>
                </a:lnTo>
                <a:lnTo>
                  <a:pt x="2322" y="1424"/>
                </a:lnTo>
                <a:lnTo>
                  <a:pt x="2315" y="1454"/>
                </a:lnTo>
                <a:lnTo>
                  <a:pt x="2308" y="1481"/>
                </a:lnTo>
                <a:lnTo>
                  <a:pt x="2304" y="1506"/>
                </a:lnTo>
                <a:lnTo>
                  <a:pt x="2285" y="1504"/>
                </a:lnTo>
                <a:lnTo>
                  <a:pt x="2269" y="1501"/>
                </a:lnTo>
                <a:lnTo>
                  <a:pt x="2254" y="1497"/>
                </a:lnTo>
                <a:lnTo>
                  <a:pt x="2254" y="1490"/>
                </a:lnTo>
                <a:lnTo>
                  <a:pt x="2254" y="1481"/>
                </a:lnTo>
                <a:lnTo>
                  <a:pt x="2252" y="1476"/>
                </a:lnTo>
                <a:lnTo>
                  <a:pt x="2250" y="1471"/>
                </a:lnTo>
                <a:lnTo>
                  <a:pt x="2248" y="1473"/>
                </a:lnTo>
                <a:lnTo>
                  <a:pt x="2247" y="1473"/>
                </a:lnTo>
                <a:lnTo>
                  <a:pt x="2245" y="1473"/>
                </a:lnTo>
                <a:lnTo>
                  <a:pt x="2241" y="1474"/>
                </a:lnTo>
                <a:lnTo>
                  <a:pt x="2238" y="1474"/>
                </a:lnTo>
                <a:lnTo>
                  <a:pt x="2234" y="1443"/>
                </a:lnTo>
                <a:lnTo>
                  <a:pt x="2227" y="1443"/>
                </a:lnTo>
                <a:lnTo>
                  <a:pt x="2217" y="1440"/>
                </a:lnTo>
                <a:lnTo>
                  <a:pt x="2205" y="1438"/>
                </a:lnTo>
                <a:lnTo>
                  <a:pt x="2191" y="1438"/>
                </a:lnTo>
                <a:lnTo>
                  <a:pt x="2179" y="1441"/>
                </a:lnTo>
                <a:lnTo>
                  <a:pt x="2168" y="1448"/>
                </a:lnTo>
                <a:lnTo>
                  <a:pt x="2161" y="1459"/>
                </a:lnTo>
                <a:lnTo>
                  <a:pt x="2172" y="1464"/>
                </a:lnTo>
                <a:lnTo>
                  <a:pt x="2179" y="1469"/>
                </a:lnTo>
                <a:lnTo>
                  <a:pt x="2187" y="1474"/>
                </a:lnTo>
                <a:lnTo>
                  <a:pt x="2199" y="1478"/>
                </a:lnTo>
                <a:lnTo>
                  <a:pt x="2199" y="1494"/>
                </a:lnTo>
                <a:lnTo>
                  <a:pt x="2189" y="1495"/>
                </a:lnTo>
                <a:lnTo>
                  <a:pt x="2177" y="1497"/>
                </a:lnTo>
                <a:lnTo>
                  <a:pt x="2165" y="1502"/>
                </a:lnTo>
                <a:lnTo>
                  <a:pt x="2156" y="1509"/>
                </a:lnTo>
                <a:lnTo>
                  <a:pt x="2145" y="1522"/>
                </a:lnTo>
                <a:lnTo>
                  <a:pt x="2137" y="1534"/>
                </a:lnTo>
                <a:lnTo>
                  <a:pt x="2126" y="1544"/>
                </a:lnTo>
                <a:lnTo>
                  <a:pt x="2114" y="1548"/>
                </a:lnTo>
                <a:lnTo>
                  <a:pt x="2102" y="1551"/>
                </a:lnTo>
                <a:lnTo>
                  <a:pt x="2090" y="1555"/>
                </a:lnTo>
                <a:lnTo>
                  <a:pt x="2081" y="1563"/>
                </a:lnTo>
                <a:lnTo>
                  <a:pt x="2081" y="1590"/>
                </a:lnTo>
                <a:lnTo>
                  <a:pt x="2055" y="1591"/>
                </a:lnTo>
                <a:lnTo>
                  <a:pt x="2032" y="1597"/>
                </a:lnTo>
                <a:lnTo>
                  <a:pt x="2011" y="1605"/>
                </a:lnTo>
                <a:lnTo>
                  <a:pt x="2004" y="1616"/>
                </a:lnTo>
                <a:lnTo>
                  <a:pt x="1999" y="1626"/>
                </a:lnTo>
                <a:lnTo>
                  <a:pt x="1995" y="1639"/>
                </a:lnTo>
                <a:lnTo>
                  <a:pt x="1990" y="1647"/>
                </a:lnTo>
                <a:lnTo>
                  <a:pt x="1983" y="1656"/>
                </a:lnTo>
                <a:lnTo>
                  <a:pt x="1969" y="1659"/>
                </a:lnTo>
                <a:lnTo>
                  <a:pt x="1966" y="1658"/>
                </a:lnTo>
                <a:lnTo>
                  <a:pt x="1964" y="1656"/>
                </a:lnTo>
                <a:lnTo>
                  <a:pt x="1960" y="1656"/>
                </a:lnTo>
                <a:lnTo>
                  <a:pt x="1953" y="1654"/>
                </a:lnTo>
                <a:lnTo>
                  <a:pt x="1950" y="1663"/>
                </a:lnTo>
                <a:lnTo>
                  <a:pt x="1948" y="1668"/>
                </a:lnTo>
                <a:lnTo>
                  <a:pt x="1945" y="1672"/>
                </a:lnTo>
                <a:lnTo>
                  <a:pt x="1939" y="1673"/>
                </a:lnTo>
                <a:lnTo>
                  <a:pt x="1934" y="1675"/>
                </a:lnTo>
                <a:lnTo>
                  <a:pt x="1927" y="1675"/>
                </a:lnTo>
                <a:lnTo>
                  <a:pt x="1925" y="1689"/>
                </a:lnTo>
                <a:lnTo>
                  <a:pt x="1924" y="1700"/>
                </a:lnTo>
                <a:lnTo>
                  <a:pt x="1917" y="1708"/>
                </a:lnTo>
                <a:lnTo>
                  <a:pt x="1905" y="1712"/>
                </a:lnTo>
                <a:lnTo>
                  <a:pt x="1899" y="1715"/>
                </a:lnTo>
                <a:lnTo>
                  <a:pt x="1892" y="1717"/>
                </a:lnTo>
                <a:lnTo>
                  <a:pt x="1885" y="1719"/>
                </a:lnTo>
                <a:lnTo>
                  <a:pt x="1877" y="1721"/>
                </a:lnTo>
                <a:lnTo>
                  <a:pt x="1873" y="1759"/>
                </a:lnTo>
                <a:lnTo>
                  <a:pt x="1856" y="1755"/>
                </a:lnTo>
                <a:lnTo>
                  <a:pt x="1838" y="1752"/>
                </a:lnTo>
                <a:lnTo>
                  <a:pt x="1824" y="1752"/>
                </a:lnTo>
                <a:lnTo>
                  <a:pt x="1819" y="1754"/>
                </a:lnTo>
                <a:lnTo>
                  <a:pt x="1817" y="1755"/>
                </a:lnTo>
                <a:lnTo>
                  <a:pt x="1814" y="1761"/>
                </a:lnTo>
                <a:lnTo>
                  <a:pt x="1812" y="1764"/>
                </a:lnTo>
                <a:lnTo>
                  <a:pt x="1810" y="1768"/>
                </a:lnTo>
                <a:lnTo>
                  <a:pt x="1807" y="1771"/>
                </a:lnTo>
                <a:lnTo>
                  <a:pt x="1805" y="1775"/>
                </a:lnTo>
                <a:lnTo>
                  <a:pt x="1795" y="1776"/>
                </a:lnTo>
                <a:lnTo>
                  <a:pt x="1781" y="1780"/>
                </a:lnTo>
                <a:lnTo>
                  <a:pt x="1765" y="1782"/>
                </a:lnTo>
                <a:lnTo>
                  <a:pt x="1754" y="1782"/>
                </a:lnTo>
                <a:lnTo>
                  <a:pt x="1746" y="1801"/>
                </a:lnTo>
                <a:lnTo>
                  <a:pt x="1735" y="1818"/>
                </a:lnTo>
                <a:lnTo>
                  <a:pt x="1726" y="1836"/>
                </a:lnTo>
                <a:lnTo>
                  <a:pt x="1718" y="1853"/>
                </a:lnTo>
                <a:lnTo>
                  <a:pt x="1716" y="1874"/>
                </a:lnTo>
                <a:lnTo>
                  <a:pt x="1700" y="1874"/>
                </a:lnTo>
                <a:lnTo>
                  <a:pt x="1697" y="1862"/>
                </a:lnTo>
                <a:lnTo>
                  <a:pt x="1693" y="1858"/>
                </a:lnTo>
                <a:lnTo>
                  <a:pt x="1692" y="1857"/>
                </a:lnTo>
                <a:lnTo>
                  <a:pt x="1692" y="1853"/>
                </a:lnTo>
                <a:lnTo>
                  <a:pt x="1690" y="1850"/>
                </a:lnTo>
                <a:lnTo>
                  <a:pt x="1690" y="1843"/>
                </a:lnTo>
                <a:lnTo>
                  <a:pt x="1678" y="1841"/>
                </a:lnTo>
                <a:lnTo>
                  <a:pt x="1671" y="1836"/>
                </a:lnTo>
                <a:lnTo>
                  <a:pt x="1664" y="1831"/>
                </a:lnTo>
                <a:lnTo>
                  <a:pt x="1655" y="1824"/>
                </a:lnTo>
                <a:lnTo>
                  <a:pt x="1655" y="1832"/>
                </a:lnTo>
                <a:lnTo>
                  <a:pt x="1658" y="1836"/>
                </a:lnTo>
                <a:lnTo>
                  <a:pt x="1660" y="1839"/>
                </a:lnTo>
                <a:lnTo>
                  <a:pt x="1660" y="1843"/>
                </a:lnTo>
                <a:lnTo>
                  <a:pt x="1660" y="1846"/>
                </a:lnTo>
                <a:lnTo>
                  <a:pt x="1662" y="1848"/>
                </a:lnTo>
                <a:lnTo>
                  <a:pt x="1662" y="1851"/>
                </a:lnTo>
                <a:lnTo>
                  <a:pt x="1665" y="1855"/>
                </a:lnTo>
                <a:lnTo>
                  <a:pt x="1669" y="1858"/>
                </a:lnTo>
                <a:lnTo>
                  <a:pt x="1671" y="1860"/>
                </a:lnTo>
                <a:lnTo>
                  <a:pt x="1672" y="1860"/>
                </a:lnTo>
                <a:lnTo>
                  <a:pt x="1674" y="1860"/>
                </a:lnTo>
                <a:lnTo>
                  <a:pt x="1676" y="1862"/>
                </a:lnTo>
                <a:lnTo>
                  <a:pt x="1681" y="1862"/>
                </a:lnTo>
                <a:lnTo>
                  <a:pt x="1685" y="1900"/>
                </a:lnTo>
                <a:lnTo>
                  <a:pt x="1692" y="1904"/>
                </a:lnTo>
                <a:lnTo>
                  <a:pt x="1695" y="1907"/>
                </a:lnTo>
                <a:lnTo>
                  <a:pt x="1699" y="1911"/>
                </a:lnTo>
                <a:lnTo>
                  <a:pt x="1700" y="1916"/>
                </a:lnTo>
                <a:lnTo>
                  <a:pt x="1704" y="1920"/>
                </a:lnTo>
                <a:lnTo>
                  <a:pt x="1709" y="1923"/>
                </a:lnTo>
                <a:lnTo>
                  <a:pt x="1770" y="1947"/>
                </a:lnTo>
                <a:lnTo>
                  <a:pt x="1772" y="1951"/>
                </a:lnTo>
                <a:lnTo>
                  <a:pt x="1774" y="1956"/>
                </a:lnTo>
                <a:lnTo>
                  <a:pt x="1775" y="1961"/>
                </a:lnTo>
                <a:lnTo>
                  <a:pt x="1777" y="1967"/>
                </a:lnTo>
                <a:lnTo>
                  <a:pt x="1789" y="1967"/>
                </a:lnTo>
                <a:lnTo>
                  <a:pt x="1789" y="1988"/>
                </a:lnTo>
                <a:lnTo>
                  <a:pt x="1786" y="2007"/>
                </a:lnTo>
                <a:lnTo>
                  <a:pt x="1779" y="2023"/>
                </a:lnTo>
                <a:lnTo>
                  <a:pt x="1770" y="2040"/>
                </a:lnTo>
                <a:lnTo>
                  <a:pt x="1768" y="2042"/>
                </a:lnTo>
                <a:lnTo>
                  <a:pt x="1770" y="2042"/>
                </a:lnTo>
                <a:lnTo>
                  <a:pt x="1770" y="2043"/>
                </a:lnTo>
                <a:lnTo>
                  <a:pt x="1772" y="2043"/>
                </a:lnTo>
                <a:lnTo>
                  <a:pt x="1774" y="2043"/>
                </a:lnTo>
                <a:lnTo>
                  <a:pt x="1781" y="2052"/>
                </a:lnTo>
                <a:lnTo>
                  <a:pt x="1791" y="2059"/>
                </a:lnTo>
                <a:lnTo>
                  <a:pt x="1805" y="2063"/>
                </a:lnTo>
                <a:lnTo>
                  <a:pt x="1805" y="2082"/>
                </a:lnTo>
                <a:lnTo>
                  <a:pt x="1814" y="2091"/>
                </a:lnTo>
                <a:lnTo>
                  <a:pt x="1821" y="2099"/>
                </a:lnTo>
                <a:lnTo>
                  <a:pt x="1824" y="2108"/>
                </a:lnTo>
                <a:lnTo>
                  <a:pt x="1831" y="2115"/>
                </a:lnTo>
                <a:lnTo>
                  <a:pt x="1847" y="2120"/>
                </a:lnTo>
                <a:lnTo>
                  <a:pt x="1850" y="2131"/>
                </a:lnTo>
                <a:lnTo>
                  <a:pt x="1852" y="2141"/>
                </a:lnTo>
                <a:lnTo>
                  <a:pt x="1857" y="2150"/>
                </a:lnTo>
                <a:lnTo>
                  <a:pt x="1882" y="2155"/>
                </a:lnTo>
                <a:lnTo>
                  <a:pt x="1885" y="2157"/>
                </a:lnTo>
                <a:lnTo>
                  <a:pt x="1887" y="2162"/>
                </a:lnTo>
                <a:lnTo>
                  <a:pt x="1891" y="2166"/>
                </a:lnTo>
                <a:lnTo>
                  <a:pt x="1892" y="2169"/>
                </a:lnTo>
                <a:lnTo>
                  <a:pt x="1894" y="2173"/>
                </a:lnTo>
                <a:lnTo>
                  <a:pt x="1898" y="2176"/>
                </a:lnTo>
                <a:lnTo>
                  <a:pt x="1903" y="2180"/>
                </a:lnTo>
                <a:lnTo>
                  <a:pt x="1908" y="2181"/>
                </a:lnTo>
                <a:lnTo>
                  <a:pt x="1918" y="2181"/>
                </a:lnTo>
                <a:lnTo>
                  <a:pt x="1932" y="2180"/>
                </a:lnTo>
                <a:lnTo>
                  <a:pt x="1950" y="2178"/>
                </a:lnTo>
                <a:lnTo>
                  <a:pt x="1969" y="2197"/>
                </a:lnTo>
                <a:lnTo>
                  <a:pt x="1992" y="2213"/>
                </a:lnTo>
                <a:lnTo>
                  <a:pt x="2011" y="2232"/>
                </a:lnTo>
                <a:lnTo>
                  <a:pt x="2023" y="2249"/>
                </a:lnTo>
                <a:lnTo>
                  <a:pt x="2034" y="2255"/>
                </a:lnTo>
                <a:lnTo>
                  <a:pt x="2044" y="2255"/>
                </a:lnTo>
                <a:lnTo>
                  <a:pt x="2053" y="2255"/>
                </a:lnTo>
                <a:lnTo>
                  <a:pt x="2062" y="2255"/>
                </a:lnTo>
                <a:lnTo>
                  <a:pt x="2070" y="2258"/>
                </a:lnTo>
                <a:lnTo>
                  <a:pt x="2081" y="2269"/>
                </a:lnTo>
                <a:lnTo>
                  <a:pt x="2086" y="2281"/>
                </a:lnTo>
                <a:lnTo>
                  <a:pt x="2091" y="2290"/>
                </a:lnTo>
                <a:lnTo>
                  <a:pt x="2098" y="2297"/>
                </a:lnTo>
                <a:lnTo>
                  <a:pt x="2112" y="2300"/>
                </a:lnTo>
                <a:lnTo>
                  <a:pt x="2116" y="2297"/>
                </a:lnTo>
                <a:lnTo>
                  <a:pt x="2119" y="2295"/>
                </a:lnTo>
                <a:lnTo>
                  <a:pt x="2124" y="2293"/>
                </a:lnTo>
                <a:lnTo>
                  <a:pt x="2130" y="2293"/>
                </a:lnTo>
                <a:lnTo>
                  <a:pt x="2138" y="2293"/>
                </a:lnTo>
                <a:lnTo>
                  <a:pt x="2152" y="2305"/>
                </a:lnTo>
                <a:lnTo>
                  <a:pt x="2166" y="2316"/>
                </a:lnTo>
                <a:lnTo>
                  <a:pt x="2182" y="2326"/>
                </a:lnTo>
                <a:lnTo>
                  <a:pt x="2194" y="2337"/>
                </a:lnTo>
                <a:lnTo>
                  <a:pt x="2205" y="2351"/>
                </a:lnTo>
                <a:lnTo>
                  <a:pt x="2212" y="2368"/>
                </a:lnTo>
                <a:lnTo>
                  <a:pt x="2215" y="2393"/>
                </a:lnTo>
                <a:lnTo>
                  <a:pt x="2220" y="2407"/>
                </a:lnTo>
                <a:lnTo>
                  <a:pt x="2222" y="2422"/>
                </a:lnTo>
                <a:lnTo>
                  <a:pt x="2220" y="2440"/>
                </a:lnTo>
                <a:lnTo>
                  <a:pt x="2219" y="2457"/>
                </a:lnTo>
                <a:lnTo>
                  <a:pt x="2213" y="2461"/>
                </a:lnTo>
                <a:lnTo>
                  <a:pt x="2210" y="2464"/>
                </a:lnTo>
                <a:lnTo>
                  <a:pt x="2206" y="2468"/>
                </a:lnTo>
                <a:lnTo>
                  <a:pt x="2203" y="2471"/>
                </a:lnTo>
                <a:lnTo>
                  <a:pt x="2199" y="2473"/>
                </a:lnTo>
                <a:lnTo>
                  <a:pt x="2194" y="2473"/>
                </a:lnTo>
                <a:lnTo>
                  <a:pt x="2191" y="2473"/>
                </a:lnTo>
                <a:lnTo>
                  <a:pt x="2187" y="2471"/>
                </a:lnTo>
                <a:lnTo>
                  <a:pt x="2184" y="2468"/>
                </a:lnTo>
                <a:lnTo>
                  <a:pt x="2182" y="2464"/>
                </a:lnTo>
                <a:lnTo>
                  <a:pt x="2179" y="2462"/>
                </a:lnTo>
                <a:lnTo>
                  <a:pt x="2177" y="2459"/>
                </a:lnTo>
                <a:lnTo>
                  <a:pt x="2173" y="2457"/>
                </a:lnTo>
                <a:lnTo>
                  <a:pt x="2135" y="2461"/>
                </a:lnTo>
                <a:lnTo>
                  <a:pt x="2142" y="2518"/>
                </a:lnTo>
                <a:lnTo>
                  <a:pt x="2140" y="2529"/>
                </a:lnTo>
                <a:lnTo>
                  <a:pt x="2137" y="2539"/>
                </a:lnTo>
                <a:lnTo>
                  <a:pt x="2135" y="2553"/>
                </a:lnTo>
                <a:lnTo>
                  <a:pt x="2123" y="2564"/>
                </a:lnTo>
                <a:lnTo>
                  <a:pt x="2114" y="2576"/>
                </a:lnTo>
                <a:lnTo>
                  <a:pt x="2103" y="2585"/>
                </a:lnTo>
                <a:lnTo>
                  <a:pt x="2062" y="2595"/>
                </a:lnTo>
                <a:lnTo>
                  <a:pt x="2053" y="2606"/>
                </a:lnTo>
                <a:lnTo>
                  <a:pt x="2044" y="2618"/>
                </a:lnTo>
                <a:lnTo>
                  <a:pt x="2035" y="2626"/>
                </a:lnTo>
                <a:lnTo>
                  <a:pt x="2025" y="2632"/>
                </a:lnTo>
                <a:lnTo>
                  <a:pt x="2013" y="2637"/>
                </a:lnTo>
                <a:lnTo>
                  <a:pt x="2004" y="2642"/>
                </a:lnTo>
                <a:lnTo>
                  <a:pt x="1997" y="2649"/>
                </a:lnTo>
                <a:lnTo>
                  <a:pt x="1997" y="2665"/>
                </a:lnTo>
                <a:lnTo>
                  <a:pt x="1994" y="2668"/>
                </a:lnTo>
                <a:lnTo>
                  <a:pt x="1990" y="2672"/>
                </a:lnTo>
                <a:lnTo>
                  <a:pt x="1988" y="2674"/>
                </a:lnTo>
                <a:lnTo>
                  <a:pt x="1985" y="2675"/>
                </a:lnTo>
                <a:lnTo>
                  <a:pt x="1983" y="2677"/>
                </a:lnTo>
                <a:lnTo>
                  <a:pt x="1981" y="2681"/>
                </a:lnTo>
                <a:lnTo>
                  <a:pt x="1978" y="2686"/>
                </a:lnTo>
                <a:lnTo>
                  <a:pt x="1978" y="2693"/>
                </a:lnTo>
                <a:lnTo>
                  <a:pt x="1988" y="2700"/>
                </a:lnTo>
                <a:lnTo>
                  <a:pt x="1999" y="2707"/>
                </a:lnTo>
                <a:lnTo>
                  <a:pt x="2007" y="2719"/>
                </a:lnTo>
                <a:lnTo>
                  <a:pt x="2011" y="2735"/>
                </a:lnTo>
                <a:lnTo>
                  <a:pt x="2020" y="2735"/>
                </a:lnTo>
                <a:lnTo>
                  <a:pt x="2025" y="2736"/>
                </a:lnTo>
                <a:lnTo>
                  <a:pt x="2030" y="2738"/>
                </a:lnTo>
                <a:lnTo>
                  <a:pt x="2035" y="2742"/>
                </a:lnTo>
                <a:lnTo>
                  <a:pt x="2044" y="2754"/>
                </a:lnTo>
                <a:lnTo>
                  <a:pt x="2051" y="2768"/>
                </a:lnTo>
                <a:lnTo>
                  <a:pt x="2053" y="2785"/>
                </a:lnTo>
                <a:lnTo>
                  <a:pt x="2055" y="2806"/>
                </a:lnTo>
                <a:lnTo>
                  <a:pt x="2049" y="2810"/>
                </a:lnTo>
                <a:lnTo>
                  <a:pt x="2046" y="2815"/>
                </a:lnTo>
                <a:lnTo>
                  <a:pt x="2044" y="2820"/>
                </a:lnTo>
                <a:lnTo>
                  <a:pt x="2042" y="2825"/>
                </a:lnTo>
                <a:lnTo>
                  <a:pt x="2042" y="2834"/>
                </a:lnTo>
                <a:lnTo>
                  <a:pt x="2048" y="2834"/>
                </a:lnTo>
                <a:lnTo>
                  <a:pt x="2051" y="2836"/>
                </a:lnTo>
                <a:lnTo>
                  <a:pt x="2055" y="2836"/>
                </a:lnTo>
                <a:lnTo>
                  <a:pt x="2058" y="2838"/>
                </a:lnTo>
                <a:lnTo>
                  <a:pt x="2058" y="2827"/>
                </a:lnTo>
                <a:lnTo>
                  <a:pt x="2081" y="2827"/>
                </a:lnTo>
                <a:lnTo>
                  <a:pt x="2081" y="2838"/>
                </a:lnTo>
                <a:lnTo>
                  <a:pt x="2093" y="2838"/>
                </a:lnTo>
                <a:lnTo>
                  <a:pt x="2091" y="2871"/>
                </a:lnTo>
                <a:lnTo>
                  <a:pt x="2091" y="2901"/>
                </a:lnTo>
                <a:lnTo>
                  <a:pt x="2093" y="2930"/>
                </a:lnTo>
                <a:lnTo>
                  <a:pt x="2084" y="2930"/>
                </a:lnTo>
                <a:lnTo>
                  <a:pt x="2069" y="2935"/>
                </a:lnTo>
                <a:lnTo>
                  <a:pt x="2055" y="2934"/>
                </a:lnTo>
                <a:lnTo>
                  <a:pt x="2041" y="2927"/>
                </a:lnTo>
                <a:lnTo>
                  <a:pt x="2027" y="2920"/>
                </a:lnTo>
                <a:lnTo>
                  <a:pt x="2011" y="2914"/>
                </a:lnTo>
                <a:lnTo>
                  <a:pt x="2013" y="2906"/>
                </a:lnTo>
                <a:lnTo>
                  <a:pt x="2014" y="2895"/>
                </a:lnTo>
                <a:lnTo>
                  <a:pt x="2016" y="2885"/>
                </a:lnTo>
                <a:lnTo>
                  <a:pt x="2016" y="2880"/>
                </a:lnTo>
                <a:lnTo>
                  <a:pt x="2014" y="2880"/>
                </a:lnTo>
                <a:lnTo>
                  <a:pt x="2013" y="2878"/>
                </a:lnTo>
                <a:lnTo>
                  <a:pt x="2013" y="2878"/>
                </a:lnTo>
                <a:lnTo>
                  <a:pt x="2011" y="2878"/>
                </a:lnTo>
                <a:lnTo>
                  <a:pt x="2009" y="2876"/>
                </a:lnTo>
                <a:lnTo>
                  <a:pt x="2007" y="2874"/>
                </a:lnTo>
                <a:lnTo>
                  <a:pt x="2006" y="2871"/>
                </a:lnTo>
                <a:lnTo>
                  <a:pt x="2004" y="2864"/>
                </a:lnTo>
                <a:lnTo>
                  <a:pt x="1987" y="2866"/>
                </a:lnTo>
                <a:lnTo>
                  <a:pt x="1974" y="2871"/>
                </a:lnTo>
                <a:lnTo>
                  <a:pt x="1966" y="2874"/>
                </a:lnTo>
                <a:lnTo>
                  <a:pt x="1959" y="2880"/>
                </a:lnTo>
                <a:lnTo>
                  <a:pt x="1948" y="2885"/>
                </a:lnTo>
                <a:lnTo>
                  <a:pt x="1934" y="2888"/>
                </a:lnTo>
                <a:lnTo>
                  <a:pt x="1925" y="2880"/>
                </a:lnTo>
                <a:lnTo>
                  <a:pt x="1917" y="2873"/>
                </a:lnTo>
                <a:lnTo>
                  <a:pt x="1908" y="2864"/>
                </a:lnTo>
                <a:lnTo>
                  <a:pt x="1898" y="2871"/>
                </a:lnTo>
                <a:lnTo>
                  <a:pt x="1885" y="2873"/>
                </a:lnTo>
                <a:lnTo>
                  <a:pt x="1870" y="2873"/>
                </a:lnTo>
                <a:lnTo>
                  <a:pt x="1868" y="2866"/>
                </a:lnTo>
                <a:lnTo>
                  <a:pt x="1864" y="2859"/>
                </a:lnTo>
                <a:lnTo>
                  <a:pt x="1861" y="2852"/>
                </a:lnTo>
                <a:lnTo>
                  <a:pt x="1857" y="2846"/>
                </a:lnTo>
                <a:lnTo>
                  <a:pt x="1856" y="2846"/>
                </a:lnTo>
                <a:lnTo>
                  <a:pt x="1856" y="2848"/>
                </a:lnTo>
                <a:lnTo>
                  <a:pt x="1856" y="2848"/>
                </a:lnTo>
                <a:lnTo>
                  <a:pt x="1854" y="2848"/>
                </a:lnTo>
                <a:lnTo>
                  <a:pt x="1850" y="2850"/>
                </a:lnTo>
                <a:lnTo>
                  <a:pt x="1850" y="2855"/>
                </a:lnTo>
                <a:lnTo>
                  <a:pt x="1849" y="2859"/>
                </a:lnTo>
                <a:lnTo>
                  <a:pt x="1849" y="2860"/>
                </a:lnTo>
                <a:lnTo>
                  <a:pt x="1847" y="2864"/>
                </a:lnTo>
                <a:lnTo>
                  <a:pt x="1857" y="2864"/>
                </a:lnTo>
                <a:lnTo>
                  <a:pt x="1863" y="2904"/>
                </a:lnTo>
                <a:lnTo>
                  <a:pt x="1857" y="2904"/>
                </a:lnTo>
                <a:lnTo>
                  <a:pt x="1857" y="2907"/>
                </a:lnTo>
                <a:lnTo>
                  <a:pt x="1770" y="2914"/>
                </a:lnTo>
                <a:lnTo>
                  <a:pt x="1761" y="2930"/>
                </a:lnTo>
                <a:lnTo>
                  <a:pt x="1704" y="2930"/>
                </a:lnTo>
                <a:lnTo>
                  <a:pt x="1700" y="2939"/>
                </a:lnTo>
                <a:lnTo>
                  <a:pt x="1695" y="2949"/>
                </a:lnTo>
                <a:lnTo>
                  <a:pt x="1692" y="2962"/>
                </a:lnTo>
                <a:lnTo>
                  <a:pt x="1685" y="2969"/>
                </a:lnTo>
                <a:lnTo>
                  <a:pt x="1674" y="2974"/>
                </a:lnTo>
                <a:lnTo>
                  <a:pt x="1665" y="2976"/>
                </a:lnTo>
                <a:lnTo>
                  <a:pt x="1658" y="2976"/>
                </a:lnTo>
                <a:lnTo>
                  <a:pt x="1651" y="2979"/>
                </a:lnTo>
                <a:lnTo>
                  <a:pt x="1648" y="2986"/>
                </a:lnTo>
                <a:lnTo>
                  <a:pt x="1646" y="3003"/>
                </a:lnTo>
                <a:lnTo>
                  <a:pt x="1636" y="3007"/>
                </a:lnTo>
                <a:lnTo>
                  <a:pt x="1627" y="3012"/>
                </a:lnTo>
                <a:lnTo>
                  <a:pt x="1620" y="3017"/>
                </a:lnTo>
                <a:lnTo>
                  <a:pt x="1613" y="3023"/>
                </a:lnTo>
                <a:lnTo>
                  <a:pt x="1601" y="3026"/>
                </a:lnTo>
                <a:lnTo>
                  <a:pt x="1599" y="3021"/>
                </a:lnTo>
                <a:lnTo>
                  <a:pt x="1596" y="3017"/>
                </a:lnTo>
                <a:lnTo>
                  <a:pt x="1594" y="3014"/>
                </a:lnTo>
                <a:lnTo>
                  <a:pt x="1582" y="3026"/>
                </a:lnTo>
                <a:lnTo>
                  <a:pt x="1569" y="3033"/>
                </a:lnTo>
                <a:lnTo>
                  <a:pt x="1554" y="3037"/>
                </a:lnTo>
                <a:lnTo>
                  <a:pt x="1531" y="3038"/>
                </a:lnTo>
                <a:lnTo>
                  <a:pt x="1519" y="3019"/>
                </a:lnTo>
                <a:lnTo>
                  <a:pt x="1505" y="3003"/>
                </a:lnTo>
                <a:lnTo>
                  <a:pt x="1489" y="2988"/>
                </a:lnTo>
                <a:lnTo>
                  <a:pt x="1479" y="2993"/>
                </a:lnTo>
                <a:lnTo>
                  <a:pt x="1466" y="2993"/>
                </a:lnTo>
                <a:lnTo>
                  <a:pt x="1452" y="2991"/>
                </a:lnTo>
                <a:lnTo>
                  <a:pt x="1438" y="2986"/>
                </a:lnTo>
                <a:lnTo>
                  <a:pt x="1425" y="2984"/>
                </a:lnTo>
                <a:lnTo>
                  <a:pt x="1419" y="2991"/>
                </a:lnTo>
                <a:lnTo>
                  <a:pt x="1414" y="2997"/>
                </a:lnTo>
                <a:lnTo>
                  <a:pt x="1407" y="2998"/>
                </a:lnTo>
                <a:lnTo>
                  <a:pt x="1393" y="2998"/>
                </a:lnTo>
                <a:lnTo>
                  <a:pt x="1393" y="2984"/>
                </a:lnTo>
                <a:lnTo>
                  <a:pt x="1388" y="2984"/>
                </a:lnTo>
                <a:lnTo>
                  <a:pt x="1384" y="2986"/>
                </a:lnTo>
                <a:lnTo>
                  <a:pt x="1381" y="2986"/>
                </a:lnTo>
                <a:lnTo>
                  <a:pt x="1377" y="2988"/>
                </a:lnTo>
                <a:lnTo>
                  <a:pt x="1384" y="3007"/>
                </a:lnTo>
                <a:lnTo>
                  <a:pt x="1388" y="3024"/>
                </a:lnTo>
                <a:lnTo>
                  <a:pt x="1390" y="3042"/>
                </a:lnTo>
                <a:lnTo>
                  <a:pt x="1390" y="3065"/>
                </a:lnTo>
                <a:lnTo>
                  <a:pt x="1379" y="3073"/>
                </a:lnTo>
                <a:lnTo>
                  <a:pt x="1372" y="3084"/>
                </a:lnTo>
                <a:lnTo>
                  <a:pt x="1367" y="3094"/>
                </a:lnTo>
                <a:lnTo>
                  <a:pt x="1360" y="3103"/>
                </a:lnTo>
                <a:lnTo>
                  <a:pt x="1353" y="3112"/>
                </a:lnTo>
                <a:lnTo>
                  <a:pt x="1339" y="3117"/>
                </a:lnTo>
                <a:lnTo>
                  <a:pt x="1320" y="3122"/>
                </a:lnTo>
                <a:lnTo>
                  <a:pt x="1325" y="3080"/>
                </a:lnTo>
                <a:lnTo>
                  <a:pt x="1320" y="3080"/>
                </a:lnTo>
                <a:lnTo>
                  <a:pt x="1311" y="3087"/>
                </a:lnTo>
                <a:lnTo>
                  <a:pt x="1299" y="3091"/>
                </a:lnTo>
                <a:lnTo>
                  <a:pt x="1281" y="3091"/>
                </a:lnTo>
                <a:lnTo>
                  <a:pt x="1283" y="3075"/>
                </a:lnTo>
                <a:lnTo>
                  <a:pt x="1287" y="3061"/>
                </a:lnTo>
                <a:lnTo>
                  <a:pt x="1264" y="3044"/>
                </a:lnTo>
                <a:lnTo>
                  <a:pt x="1243" y="3026"/>
                </a:lnTo>
                <a:lnTo>
                  <a:pt x="1234" y="3030"/>
                </a:lnTo>
                <a:lnTo>
                  <a:pt x="1222" y="3030"/>
                </a:lnTo>
                <a:lnTo>
                  <a:pt x="1210" y="3030"/>
                </a:lnTo>
                <a:lnTo>
                  <a:pt x="1208" y="3024"/>
                </a:lnTo>
                <a:lnTo>
                  <a:pt x="1208" y="3021"/>
                </a:lnTo>
                <a:lnTo>
                  <a:pt x="1206" y="3017"/>
                </a:lnTo>
                <a:lnTo>
                  <a:pt x="1205" y="3014"/>
                </a:lnTo>
                <a:lnTo>
                  <a:pt x="1198" y="3014"/>
                </a:lnTo>
                <a:lnTo>
                  <a:pt x="1192" y="3024"/>
                </a:lnTo>
                <a:lnTo>
                  <a:pt x="1187" y="3031"/>
                </a:lnTo>
                <a:lnTo>
                  <a:pt x="1178" y="3038"/>
                </a:lnTo>
                <a:lnTo>
                  <a:pt x="1166" y="3042"/>
                </a:lnTo>
                <a:lnTo>
                  <a:pt x="1154" y="3044"/>
                </a:lnTo>
                <a:lnTo>
                  <a:pt x="1138" y="3038"/>
                </a:lnTo>
                <a:lnTo>
                  <a:pt x="1119" y="3031"/>
                </a:lnTo>
                <a:lnTo>
                  <a:pt x="1102" y="3021"/>
                </a:lnTo>
                <a:lnTo>
                  <a:pt x="1082" y="3010"/>
                </a:lnTo>
                <a:lnTo>
                  <a:pt x="1067" y="3002"/>
                </a:lnTo>
                <a:lnTo>
                  <a:pt x="1056" y="2995"/>
                </a:lnTo>
                <a:lnTo>
                  <a:pt x="1032" y="2991"/>
                </a:lnTo>
                <a:lnTo>
                  <a:pt x="1007" y="2993"/>
                </a:lnTo>
                <a:lnTo>
                  <a:pt x="985" y="2998"/>
                </a:lnTo>
                <a:lnTo>
                  <a:pt x="962" y="3002"/>
                </a:lnTo>
                <a:lnTo>
                  <a:pt x="941" y="3003"/>
                </a:lnTo>
                <a:lnTo>
                  <a:pt x="941" y="2988"/>
                </a:lnTo>
                <a:lnTo>
                  <a:pt x="938" y="2986"/>
                </a:lnTo>
                <a:lnTo>
                  <a:pt x="936" y="2986"/>
                </a:lnTo>
                <a:lnTo>
                  <a:pt x="936" y="2986"/>
                </a:lnTo>
                <a:lnTo>
                  <a:pt x="934" y="2984"/>
                </a:lnTo>
                <a:lnTo>
                  <a:pt x="932" y="2984"/>
                </a:lnTo>
                <a:lnTo>
                  <a:pt x="929" y="2986"/>
                </a:lnTo>
                <a:lnTo>
                  <a:pt x="925" y="2988"/>
                </a:lnTo>
                <a:lnTo>
                  <a:pt x="922" y="2990"/>
                </a:lnTo>
                <a:lnTo>
                  <a:pt x="920" y="2991"/>
                </a:lnTo>
                <a:lnTo>
                  <a:pt x="917" y="2993"/>
                </a:lnTo>
                <a:lnTo>
                  <a:pt x="913" y="2995"/>
                </a:lnTo>
                <a:lnTo>
                  <a:pt x="906" y="2995"/>
                </a:lnTo>
                <a:lnTo>
                  <a:pt x="903" y="2984"/>
                </a:lnTo>
                <a:lnTo>
                  <a:pt x="901" y="2981"/>
                </a:lnTo>
                <a:lnTo>
                  <a:pt x="899" y="2977"/>
                </a:lnTo>
                <a:lnTo>
                  <a:pt x="899" y="2974"/>
                </a:lnTo>
                <a:lnTo>
                  <a:pt x="897" y="2969"/>
                </a:lnTo>
                <a:lnTo>
                  <a:pt x="883" y="2965"/>
                </a:lnTo>
                <a:lnTo>
                  <a:pt x="873" y="2962"/>
                </a:lnTo>
                <a:lnTo>
                  <a:pt x="859" y="2956"/>
                </a:lnTo>
                <a:lnTo>
                  <a:pt x="859" y="2969"/>
                </a:lnTo>
                <a:lnTo>
                  <a:pt x="845" y="2974"/>
                </a:lnTo>
                <a:lnTo>
                  <a:pt x="835" y="2984"/>
                </a:lnTo>
                <a:lnTo>
                  <a:pt x="828" y="2998"/>
                </a:lnTo>
                <a:lnTo>
                  <a:pt x="826" y="3014"/>
                </a:lnTo>
                <a:lnTo>
                  <a:pt x="875" y="3014"/>
                </a:lnTo>
                <a:lnTo>
                  <a:pt x="875" y="3030"/>
                </a:lnTo>
                <a:lnTo>
                  <a:pt x="871" y="3030"/>
                </a:lnTo>
                <a:lnTo>
                  <a:pt x="871" y="3033"/>
                </a:lnTo>
                <a:lnTo>
                  <a:pt x="857" y="3037"/>
                </a:lnTo>
                <a:lnTo>
                  <a:pt x="845" y="3044"/>
                </a:lnTo>
                <a:lnTo>
                  <a:pt x="833" y="3049"/>
                </a:lnTo>
                <a:lnTo>
                  <a:pt x="821" y="3054"/>
                </a:lnTo>
                <a:lnTo>
                  <a:pt x="807" y="3052"/>
                </a:lnTo>
                <a:lnTo>
                  <a:pt x="796" y="3049"/>
                </a:lnTo>
                <a:lnTo>
                  <a:pt x="786" y="3042"/>
                </a:lnTo>
                <a:lnTo>
                  <a:pt x="772" y="3038"/>
                </a:lnTo>
                <a:lnTo>
                  <a:pt x="765" y="3045"/>
                </a:lnTo>
                <a:lnTo>
                  <a:pt x="753" y="3056"/>
                </a:lnTo>
                <a:lnTo>
                  <a:pt x="739" y="3066"/>
                </a:lnTo>
                <a:lnTo>
                  <a:pt x="723" y="3075"/>
                </a:lnTo>
                <a:lnTo>
                  <a:pt x="705" y="3079"/>
                </a:lnTo>
                <a:lnTo>
                  <a:pt x="691" y="3075"/>
                </a:lnTo>
                <a:lnTo>
                  <a:pt x="691" y="3068"/>
                </a:lnTo>
                <a:lnTo>
                  <a:pt x="686" y="3066"/>
                </a:lnTo>
                <a:lnTo>
                  <a:pt x="681" y="3065"/>
                </a:lnTo>
                <a:lnTo>
                  <a:pt x="676" y="3065"/>
                </a:lnTo>
                <a:lnTo>
                  <a:pt x="667" y="3065"/>
                </a:lnTo>
                <a:lnTo>
                  <a:pt x="660" y="3075"/>
                </a:lnTo>
                <a:lnTo>
                  <a:pt x="648" y="3082"/>
                </a:lnTo>
                <a:lnTo>
                  <a:pt x="632" y="3086"/>
                </a:lnTo>
                <a:lnTo>
                  <a:pt x="615" y="3087"/>
                </a:lnTo>
                <a:lnTo>
                  <a:pt x="615" y="3084"/>
                </a:lnTo>
                <a:lnTo>
                  <a:pt x="609" y="3084"/>
                </a:lnTo>
                <a:lnTo>
                  <a:pt x="609" y="3072"/>
                </a:lnTo>
                <a:lnTo>
                  <a:pt x="599" y="3072"/>
                </a:lnTo>
                <a:lnTo>
                  <a:pt x="592" y="3059"/>
                </a:lnTo>
                <a:lnTo>
                  <a:pt x="585" y="3051"/>
                </a:lnTo>
                <a:lnTo>
                  <a:pt x="580" y="3040"/>
                </a:lnTo>
                <a:lnTo>
                  <a:pt x="574" y="3028"/>
                </a:lnTo>
                <a:lnTo>
                  <a:pt x="571" y="3010"/>
                </a:lnTo>
                <a:lnTo>
                  <a:pt x="590" y="2904"/>
                </a:lnTo>
                <a:lnTo>
                  <a:pt x="587" y="2895"/>
                </a:lnTo>
                <a:lnTo>
                  <a:pt x="581" y="2887"/>
                </a:lnTo>
                <a:lnTo>
                  <a:pt x="576" y="2874"/>
                </a:lnTo>
                <a:lnTo>
                  <a:pt x="573" y="2862"/>
                </a:lnTo>
                <a:lnTo>
                  <a:pt x="576" y="2846"/>
                </a:lnTo>
                <a:lnTo>
                  <a:pt x="588" y="2815"/>
                </a:lnTo>
                <a:lnTo>
                  <a:pt x="602" y="2784"/>
                </a:lnTo>
                <a:lnTo>
                  <a:pt x="615" y="2754"/>
                </a:lnTo>
                <a:lnTo>
                  <a:pt x="609" y="2715"/>
                </a:lnTo>
                <a:lnTo>
                  <a:pt x="620" y="2668"/>
                </a:lnTo>
                <a:lnTo>
                  <a:pt x="629" y="2619"/>
                </a:lnTo>
                <a:lnTo>
                  <a:pt x="641" y="2619"/>
                </a:lnTo>
                <a:lnTo>
                  <a:pt x="653" y="2602"/>
                </a:lnTo>
                <a:lnTo>
                  <a:pt x="667" y="2585"/>
                </a:lnTo>
                <a:lnTo>
                  <a:pt x="681" y="2565"/>
                </a:lnTo>
                <a:lnTo>
                  <a:pt x="693" y="2544"/>
                </a:lnTo>
                <a:lnTo>
                  <a:pt x="702" y="2520"/>
                </a:lnTo>
                <a:lnTo>
                  <a:pt x="705" y="2492"/>
                </a:lnTo>
                <a:lnTo>
                  <a:pt x="679" y="2490"/>
                </a:lnTo>
                <a:lnTo>
                  <a:pt x="657" y="2483"/>
                </a:lnTo>
                <a:lnTo>
                  <a:pt x="637" y="2478"/>
                </a:lnTo>
                <a:lnTo>
                  <a:pt x="618" y="2473"/>
                </a:lnTo>
                <a:lnTo>
                  <a:pt x="557" y="2480"/>
                </a:lnTo>
                <a:lnTo>
                  <a:pt x="552" y="2478"/>
                </a:lnTo>
                <a:lnTo>
                  <a:pt x="541" y="2473"/>
                </a:lnTo>
                <a:lnTo>
                  <a:pt x="529" y="2466"/>
                </a:lnTo>
                <a:lnTo>
                  <a:pt x="519" y="2461"/>
                </a:lnTo>
                <a:lnTo>
                  <a:pt x="513" y="2457"/>
                </a:lnTo>
                <a:lnTo>
                  <a:pt x="506" y="2434"/>
                </a:lnTo>
                <a:lnTo>
                  <a:pt x="487" y="2434"/>
                </a:lnTo>
                <a:lnTo>
                  <a:pt x="487" y="2431"/>
                </a:lnTo>
                <a:lnTo>
                  <a:pt x="485" y="2429"/>
                </a:lnTo>
                <a:lnTo>
                  <a:pt x="484" y="2429"/>
                </a:lnTo>
                <a:lnTo>
                  <a:pt x="484" y="2431"/>
                </a:lnTo>
                <a:lnTo>
                  <a:pt x="484" y="2433"/>
                </a:lnTo>
                <a:lnTo>
                  <a:pt x="484" y="2434"/>
                </a:lnTo>
                <a:lnTo>
                  <a:pt x="484" y="2434"/>
                </a:lnTo>
                <a:lnTo>
                  <a:pt x="473" y="2445"/>
                </a:lnTo>
                <a:lnTo>
                  <a:pt x="465" y="2454"/>
                </a:lnTo>
                <a:lnTo>
                  <a:pt x="454" y="2459"/>
                </a:lnTo>
                <a:lnTo>
                  <a:pt x="438" y="2461"/>
                </a:lnTo>
                <a:lnTo>
                  <a:pt x="417" y="2461"/>
                </a:lnTo>
                <a:lnTo>
                  <a:pt x="412" y="2457"/>
                </a:lnTo>
                <a:lnTo>
                  <a:pt x="407" y="2457"/>
                </a:lnTo>
                <a:lnTo>
                  <a:pt x="403" y="2461"/>
                </a:lnTo>
                <a:lnTo>
                  <a:pt x="398" y="2462"/>
                </a:lnTo>
                <a:lnTo>
                  <a:pt x="388" y="2466"/>
                </a:lnTo>
                <a:lnTo>
                  <a:pt x="384" y="2454"/>
                </a:lnTo>
                <a:lnTo>
                  <a:pt x="381" y="2445"/>
                </a:lnTo>
                <a:lnTo>
                  <a:pt x="375" y="2440"/>
                </a:lnTo>
                <a:lnTo>
                  <a:pt x="367" y="2436"/>
                </a:lnTo>
                <a:lnTo>
                  <a:pt x="353" y="2434"/>
                </a:lnTo>
                <a:lnTo>
                  <a:pt x="349" y="2433"/>
                </a:lnTo>
                <a:lnTo>
                  <a:pt x="346" y="2431"/>
                </a:lnTo>
                <a:lnTo>
                  <a:pt x="341" y="2431"/>
                </a:lnTo>
                <a:lnTo>
                  <a:pt x="334" y="2431"/>
                </a:lnTo>
                <a:lnTo>
                  <a:pt x="334" y="2434"/>
                </a:lnTo>
                <a:lnTo>
                  <a:pt x="335" y="2438"/>
                </a:lnTo>
                <a:lnTo>
                  <a:pt x="337" y="2443"/>
                </a:lnTo>
                <a:lnTo>
                  <a:pt x="337" y="2447"/>
                </a:lnTo>
                <a:lnTo>
                  <a:pt x="337" y="2454"/>
                </a:lnTo>
                <a:lnTo>
                  <a:pt x="295" y="2457"/>
                </a:lnTo>
                <a:lnTo>
                  <a:pt x="295" y="2434"/>
                </a:lnTo>
                <a:lnTo>
                  <a:pt x="286" y="2424"/>
                </a:lnTo>
                <a:lnTo>
                  <a:pt x="279" y="2414"/>
                </a:lnTo>
                <a:lnTo>
                  <a:pt x="273" y="2403"/>
                </a:lnTo>
                <a:lnTo>
                  <a:pt x="250" y="2396"/>
                </a:lnTo>
                <a:lnTo>
                  <a:pt x="250" y="2377"/>
                </a:lnTo>
                <a:lnTo>
                  <a:pt x="243" y="2363"/>
                </a:lnTo>
                <a:lnTo>
                  <a:pt x="236" y="2352"/>
                </a:lnTo>
                <a:lnTo>
                  <a:pt x="224" y="2345"/>
                </a:lnTo>
                <a:lnTo>
                  <a:pt x="206" y="2342"/>
                </a:lnTo>
                <a:lnTo>
                  <a:pt x="203" y="2340"/>
                </a:lnTo>
                <a:lnTo>
                  <a:pt x="199" y="2340"/>
                </a:lnTo>
                <a:lnTo>
                  <a:pt x="194" y="2338"/>
                </a:lnTo>
                <a:lnTo>
                  <a:pt x="187" y="2338"/>
                </a:lnTo>
                <a:lnTo>
                  <a:pt x="187" y="2328"/>
                </a:lnTo>
                <a:lnTo>
                  <a:pt x="185" y="2314"/>
                </a:lnTo>
                <a:lnTo>
                  <a:pt x="183" y="2300"/>
                </a:lnTo>
                <a:lnTo>
                  <a:pt x="183" y="2288"/>
                </a:lnTo>
                <a:lnTo>
                  <a:pt x="183" y="2281"/>
                </a:lnTo>
                <a:lnTo>
                  <a:pt x="196" y="2277"/>
                </a:lnTo>
                <a:lnTo>
                  <a:pt x="197" y="2267"/>
                </a:lnTo>
                <a:lnTo>
                  <a:pt x="197" y="2256"/>
                </a:lnTo>
                <a:lnTo>
                  <a:pt x="199" y="2246"/>
                </a:lnTo>
                <a:lnTo>
                  <a:pt x="211" y="2242"/>
                </a:lnTo>
                <a:lnTo>
                  <a:pt x="217" y="2230"/>
                </a:lnTo>
                <a:lnTo>
                  <a:pt x="218" y="2215"/>
                </a:lnTo>
                <a:lnTo>
                  <a:pt x="218" y="2197"/>
                </a:lnTo>
                <a:lnTo>
                  <a:pt x="187" y="2192"/>
                </a:lnTo>
                <a:lnTo>
                  <a:pt x="159" y="2178"/>
                </a:lnTo>
                <a:lnTo>
                  <a:pt x="135" y="2159"/>
                </a:lnTo>
                <a:lnTo>
                  <a:pt x="119" y="2134"/>
                </a:lnTo>
                <a:lnTo>
                  <a:pt x="110" y="2106"/>
                </a:lnTo>
                <a:lnTo>
                  <a:pt x="108" y="2077"/>
                </a:lnTo>
                <a:lnTo>
                  <a:pt x="119" y="2047"/>
                </a:lnTo>
                <a:lnTo>
                  <a:pt x="119" y="2045"/>
                </a:lnTo>
                <a:lnTo>
                  <a:pt x="117" y="2043"/>
                </a:lnTo>
                <a:lnTo>
                  <a:pt x="115" y="2040"/>
                </a:lnTo>
                <a:lnTo>
                  <a:pt x="115" y="2035"/>
                </a:lnTo>
                <a:lnTo>
                  <a:pt x="114" y="2031"/>
                </a:lnTo>
                <a:lnTo>
                  <a:pt x="114" y="2028"/>
                </a:lnTo>
                <a:lnTo>
                  <a:pt x="115" y="2024"/>
                </a:lnTo>
                <a:lnTo>
                  <a:pt x="117" y="2021"/>
                </a:lnTo>
                <a:lnTo>
                  <a:pt x="121" y="2019"/>
                </a:lnTo>
                <a:lnTo>
                  <a:pt x="126" y="2017"/>
                </a:lnTo>
                <a:lnTo>
                  <a:pt x="131" y="2016"/>
                </a:lnTo>
                <a:lnTo>
                  <a:pt x="135" y="2014"/>
                </a:lnTo>
                <a:lnTo>
                  <a:pt x="138" y="2012"/>
                </a:lnTo>
                <a:lnTo>
                  <a:pt x="142" y="1993"/>
                </a:lnTo>
                <a:lnTo>
                  <a:pt x="145" y="1991"/>
                </a:lnTo>
                <a:lnTo>
                  <a:pt x="149" y="1989"/>
                </a:lnTo>
                <a:lnTo>
                  <a:pt x="152" y="1988"/>
                </a:lnTo>
                <a:lnTo>
                  <a:pt x="154" y="1988"/>
                </a:lnTo>
                <a:lnTo>
                  <a:pt x="157" y="1986"/>
                </a:lnTo>
                <a:lnTo>
                  <a:pt x="161" y="1981"/>
                </a:lnTo>
                <a:lnTo>
                  <a:pt x="157" y="1970"/>
                </a:lnTo>
                <a:lnTo>
                  <a:pt x="154" y="1954"/>
                </a:lnTo>
                <a:lnTo>
                  <a:pt x="152" y="1939"/>
                </a:lnTo>
                <a:lnTo>
                  <a:pt x="149" y="1928"/>
                </a:lnTo>
                <a:lnTo>
                  <a:pt x="133" y="1927"/>
                </a:lnTo>
                <a:lnTo>
                  <a:pt x="122" y="1923"/>
                </a:lnTo>
                <a:lnTo>
                  <a:pt x="114" y="1916"/>
                </a:lnTo>
                <a:lnTo>
                  <a:pt x="108" y="1906"/>
                </a:lnTo>
                <a:lnTo>
                  <a:pt x="107" y="1890"/>
                </a:lnTo>
                <a:lnTo>
                  <a:pt x="115" y="1883"/>
                </a:lnTo>
                <a:lnTo>
                  <a:pt x="122" y="1874"/>
                </a:lnTo>
                <a:lnTo>
                  <a:pt x="96" y="1871"/>
                </a:lnTo>
                <a:lnTo>
                  <a:pt x="91" y="1843"/>
                </a:lnTo>
                <a:lnTo>
                  <a:pt x="81" y="1843"/>
                </a:lnTo>
                <a:lnTo>
                  <a:pt x="79" y="1839"/>
                </a:lnTo>
                <a:lnTo>
                  <a:pt x="79" y="1838"/>
                </a:lnTo>
                <a:lnTo>
                  <a:pt x="79" y="1836"/>
                </a:lnTo>
                <a:lnTo>
                  <a:pt x="77" y="1834"/>
                </a:lnTo>
                <a:lnTo>
                  <a:pt x="77" y="1832"/>
                </a:lnTo>
                <a:lnTo>
                  <a:pt x="74" y="1834"/>
                </a:lnTo>
                <a:lnTo>
                  <a:pt x="70" y="1834"/>
                </a:lnTo>
                <a:lnTo>
                  <a:pt x="67" y="1836"/>
                </a:lnTo>
                <a:lnTo>
                  <a:pt x="61" y="1836"/>
                </a:lnTo>
                <a:lnTo>
                  <a:pt x="56" y="1822"/>
                </a:lnTo>
                <a:lnTo>
                  <a:pt x="51" y="1808"/>
                </a:lnTo>
                <a:lnTo>
                  <a:pt x="49" y="1790"/>
                </a:lnTo>
                <a:lnTo>
                  <a:pt x="53" y="1775"/>
                </a:lnTo>
                <a:lnTo>
                  <a:pt x="61" y="1775"/>
                </a:lnTo>
                <a:lnTo>
                  <a:pt x="63" y="1769"/>
                </a:lnTo>
                <a:lnTo>
                  <a:pt x="65" y="1764"/>
                </a:lnTo>
                <a:lnTo>
                  <a:pt x="65" y="1759"/>
                </a:lnTo>
                <a:lnTo>
                  <a:pt x="65" y="1752"/>
                </a:lnTo>
                <a:lnTo>
                  <a:pt x="58" y="1752"/>
                </a:lnTo>
                <a:lnTo>
                  <a:pt x="54" y="1750"/>
                </a:lnTo>
                <a:lnTo>
                  <a:pt x="54" y="1749"/>
                </a:lnTo>
                <a:lnTo>
                  <a:pt x="53" y="1749"/>
                </a:lnTo>
                <a:lnTo>
                  <a:pt x="49" y="1749"/>
                </a:lnTo>
                <a:lnTo>
                  <a:pt x="46" y="1747"/>
                </a:lnTo>
                <a:lnTo>
                  <a:pt x="46" y="1724"/>
                </a:lnTo>
                <a:lnTo>
                  <a:pt x="11" y="1724"/>
                </a:lnTo>
                <a:lnTo>
                  <a:pt x="7" y="1689"/>
                </a:lnTo>
                <a:lnTo>
                  <a:pt x="11" y="1689"/>
                </a:lnTo>
                <a:lnTo>
                  <a:pt x="11" y="1686"/>
                </a:lnTo>
                <a:lnTo>
                  <a:pt x="18" y="1686"/>
                </a:lnTo>
                <a:lnTo>
                  <a:pt x="21" y="1687"/>
                </a:lnTo>
                <a:lnTo>
                  <a:pt x="23" y="1687"/>
                </a:lnTo>
                <a:lnTo>
                  <a:pt x="25" y="1687"/>
                </a:lnTo>
                <a:lnTo>
                  <a:pt x="26" y="1687"/>
                </a:lnTo>
                <a:lnTo>
                  <a:pt x="28" y="1686"/>
                </a:lnTo>
                <a:lnTo>
                  <a:pt x="30" y="1682"/>
                </a:lnTo>
                <a:lnTo>
                  <a:pt x="44" y="1668"/>
                </a:lnTo>
                <a:lnTo>
                  <a:pt x="56" y="1656"/>
                </a:lnTo>
                <a:lnTo>
                  <a:pt x="72" y="1644"/>
                </a:lnTo>
                <a:lnTo>
                  <a:pt x="72" y="1640"/>
                </a:lnTo>
                <a:lnTo>
                  <a:pt x="53" y="1640"/>
                </a:lnTo>
                <a:lnTo>
                  <a:pt x="54" y="1618"/>
                </a:lnTo>
                <a:lnTo>
                  <a:pt x="58" y="1602"/>
                </a:lnTo>
                <a:lnTo>
                  <a:pt x="63" y="1590"/>
                </a:lnTo>
                <a:lnTo>
                  <a:pt x="68" y="1581"/>
                </a:lnTo>
                <a:lnTo>
                  <a:pt x="74" y="1572"/>
                </a:lnTo>
                <a:lnTo>
                  <a:pt x="81" y="1560"/>
                </a:lnTo>
                <a:lnTo>
                  <a:pt x="77" y="1494"/>
                </a:lnTo>
                <a:lnTo>
                  <a:pt x="61" y="1485"/>
                </a:lnTo>
                <a:lnTo>
                  <a:pt x="51" y="1473"/>
                </a:lnTo>
                <a:lnTo>
                  <a:pt x="44" y="1457"/>
                </a:lnTo>
                <a:lnTo>
                  <a:pt x="42" y="1436"/>
                </a:lnTo>
                <a:lnTo>
                  <a:pt x="23" y="1433"/>
                </a:lnTo>
                <a:lnTo>
                  <a:pt x="21" y="1426"/>
                </a:lnTo>
                <a:lnTo>
                  <a:pt x="19" y="1420"/>
                </a:lnTo>
                <a:lnTo>
                  <a:pt x="18" y="1417"/>
                </a:lnTo>
                <a:lnTo>
                  <a:pt x="16" y="1415"/>
                </a:lnTo>
                <a:lnTo>
                  <a:pt x="14" y="1413"/>
                </a:lnTo>
                <a:lnTo>
                  <a:pt x="11" y="1413"/>
                </a:lnTo>
                <a:lnTo>
                  <a:pt x="9" y="1412"/>
                </a:lnTo>
                <a:lnTo>
                  <a:pt x="5" y="1410"/>
                </a:lnTo>
                <a:lnTo>
                  <a:pt x="4" y="1406"/>
                </a:lnTo>
                <a:lnTo>
                  <a:pt x="4" y="1401"/>
                </a:lnTo>
                <a:lnTo>
                  <a:pt x="2" y="1392"/>
                </a:lnTo>
                <a:lnTo>
                  <a:pt x="0" y="1380"/>
                </a:lnTo>
                <a:lnTo>
                  <a:pt x="0" y="1370"/>
                </a:lnTo>
                <a:lnTo>
                  <a:pt x="0" y="1363"/>
                </a:lnTo>
                <a:lnTo>
                  <a:pt x="14" y="1359"/>
                </a:lnTo>
                <a:lnTo>
                  <a:pt x="26" y="1354"/>
                </a:lnTo>
                <a:lnTo>
                  <a:pt x="37" y="1345"/>
                </a:lnTo>
                <a:lnTo>
                  <a:pt x="42" y="1333"/>
                </a:lnTo>
                <a:lnTo>
                  <a:pt x="61" y="1335"/>
                </a:lnTo>
                <a:lnTo>
                  <a:pt x="77" y="1342"/>
                </a:lnTo>
                <a:lnTo>
                  <a:pt x="94" y="1347"/>
                </a:lnTo>
                <a:lnTo>
                  <a:pt x="110" y="1352"/>
                </a:lnTo>
                <a:lnTo>
                  <a:pt x="112" y="1347"/>
                </a:lnTo>
                <a:lnTo>
                  <a:pt x="112" y="1345"/>
                </a:lnTo>
                <a:lnTo>
                  <a:pt x="112" y="1344"/>
                </a:lnTo>
                <a:lnTo>
                  <a:pt x="112" y="1344"/>
                </a:lnTo>
                <a:lnTo>
                  <a:pt x="114" y="1344"/>
                </a:lnTo>
                <a:lnTo>
                  <a:pt x="115" y="1342"/>
                </a:lnTo>
                <a:lnTo>
                  <a:pt x="119" y="1340"/>
                </a:lnTo>
                <a:lnTo>
                  <a:pt x="122" y="1338"/>
                </a:lnTo>
                <a:lnTo>
                  <a:pt x="135" y="1337"/>
                </a:lnTo>
                <a:lnTo>
                  <a:pt x="150" y="1331"/>
                </a:lnTo>
                <a:lnTo>
                  <a:pt x="166" y="1326"/>
                </a:lnTo>
                <a:lnTo>
                  <a:pt x="183" y="1321"/>
                </a:lnTo>
                <a:lnTo>
                  <a:pt x="196" y="1317"/>
                </a:lnTo>
                <a:lnTo>
                  <a:pt x="203" y="1314"/>
                </a:lnTo>
                <a:lnTo>
                  <a:pt x="206" y="1310"/>
                </a:lnTo>
                <a:lnTo>
                  <a:pt x="208" y="1305"/>
                </a:lnTo>
                <a:lnTo>
                  <a:pt x="210" y="1300"/>
                </a:lnTo>
                <a:lnTo>
                  <a:pt x="211" y="1295"/>
                </a:lnTo>
                <a:lnTo>
                  <a:pt x="215" y="1295"/>
                </a:lnTo>
                <a:lnTo>
                  <a:pt x="215" y="1291"/>
                </a:lnTo>
                <a:lnTo>
                  <a:pt x="211" y="1291"/>
                </a:lnTo>
                <a:lnTo>
                  <a:pt x="203" y="1282"/>
                </a:lnTo>
                <a:lnTo>
                  <a:pt x="194" y="1279"/>
                </a:lnTo>
                <a:lnTo>
                  <a:pt x="187" y="1275"/>
                </a:lnTo>
                <a:lnTo>
                  <a:pt x="182" y="1267"/>
                </a:lnTo>
                <a:lnTo>
                  <a:pt x="180" y="1251"/>
                </a:lnTo>
                <a:lnTo>
                  <a:pt x="197" y="1242"/>
                </a:lnTo>
                <a:lnTo>
                  <a:pt x="217" y="1228"/>
                </a:lnTo>
                <a:lnTo>
                  <a:pt x="236" y="1211"/>
                </a:lnTo>
                <a:lnTo>
                  <a:pt x="250" y="1190"/>
                </a:lnTo>
                <a:lnTo>
                  <a:pt x="257" y="1171"/>
                </a:lnTo>
                <a:lnTo>
                  <a:pt x="253" y="1160"/>
                </a:lnTo>
                <a:lnTo>
                  <a:pt x="255" y="1146"/>
                </a:lnTo>
                <a:lnTo>
                  <a:pt x="257" y="1129"/>
                </a:lnTo>
                <a:lnTo>
                  <a:pt x="252" y="1125"/>
                </a:lnTo>
                <a:lnTo>
                  <a:pt x="246" y="1120"/>
                </a:lnTo>
                <a:lnTo>
                  <a:pt x="241" y="1115"/>
                </a:lnTo>
                <a:lnTo>
                  <a:pt x="238" y="1110"/>
                </a:lnTo>
                <a:lnTo>
                  <a:pt x="220" y="1113"/>
                </a:lnTo>
                <a:lnTo>
                  <a:pt x="201" y="1111"/>
                </a:lnTo>
                <a:lnTo>
                  <a:pt x="183" y="1108"/>
                </a:lnTo>
                <a:lnTo>
                  <a:pt x="164" y="1106"/>
                </a:lnTo>
                <a:lnTo>
                  <a:pt x="164" y="1083"/>
                </a:lnTo>
                <a:lnTo>
                  <a:pt x="164" y="1066"/>
                </a:lnTo>
                <a:lnTo>
                  <a:pt x="164" y="1049"/>
                </a:lnTo>
                <a:lnTo>
                  <a:pt x="168" y="1029"/>
                </a:lnTo>
                <a:lnTo>
                  <a:pt x="196" y="1029"/>
                </a:lnTo>
                <a:lnTo>
                  <a:pt x="208" y="1026"/>
                </a:lnTo>
                <a:lnTo>
                  <a:pt x="225" y="1024"/>
                </a:lnTo>
                <a:lnTo>
                  <a:pt x="241" y="1026"/>
                </a:lnTo>
                <a:lnTo>
                  <a:pt x="241" y="933"/>
                </a:lnTo>
                <a:lnTo>
                  <a:pt x="248" y="921"/>
                </a:lnTo>
                <a:lnTo>
                  <a:pt x="257" y="907"/>
                </a:lnTo>
                <a:lnTo>
                  <a:pt x="264" y="893"/>
                </a:lnTo>
                <a:lnTo>
                  <a:pt x="269" y="879"/>
                </a:lnTo>
                <a:lnTo>
                  <a:pt x="266" y="864"/>
                </a:lnTo>
                <a:lnTo>
                  <a:pt x="259" y="846"/>
                </a:lnTo>
                <a:lnTo>
                  <a:pt x="253" y="834"/>
                </a:lnTo>
                <a:lnTo>
                  <a:pt x="252" y="811"/>
                </a:lnTo>
                <a:lnTo>
                  <a:pt x="255" y="789"/>
                </a:lnTo>
                <a:lnTo>
                  <a:pt x="260" y="766"/>
                </a:lnTo>
                <a:lnTo>
                  <a:pt x="264" y="745"/>
                </a:lnTo>
                <a:lnTo>
                  <a:pt x="215" y="745"/>
                </a:lnTo>
                <a:lnTo>
                  <a:pt x="211" y="724"/>
                </a:lnTo>
                <a:lnTo>
                  <a:pt x="208" y="699"/>
                </a:lnTo>
                <a:lnTo>
                  <a:pt x="206" y="672"/>
                </a:lnTo>
                <a:lnTo>
                  <a:pt x="218" y="668"/>
                </a:lnTo>
                <a:lnTo>
                  <a:pt x="220" y="666"/>
                </a:lnTo>
                <a:lnTo>
                  <a:pt x="222" y="666"/>
                </a:lnTo>
                <a:lnTo>
                  <a:pt x="224" y="666"/>
                </a:lnTo>
                <a:lnTo>
                  <a:pt x="225" y="665"/>
                </a:lnTo>
                <a:lnTo>
                  <a:pt x="231" y="665"/>
                </a:lnTo>
                <a:lnTo>
                  <a:pt x="227" y="654"/>
                </a:lnTo>
                <a:lnTo>
                  <a:pt x="222" y="645"/>
                </a:lnTo>
                <a:lnTo>
                  <a:pt x="218" y="633"/>
                </a:lnTo>
                <a:lnTo>
                  <a:pt x="229" y="623"/>
                </a:lnTo>
                <a:lnTo>
                  <a:pt x="238" y="610"/>
                </a:lnTo>
                <a:lnTo>
                  <a:pt x="250" y="600"/>
                </a:lnTo>
                <a:lnTo>
                  <a:pt x="262" y="593"/>
                </a:lnTo>
                <a:lnTo>
                  <a:pt x="278" y="588"/>
                </a:lnTo>
                <a:lnTo>
                  <a:pt x="295" y="584"/>
                </a:lnTo>
                <a:lnTo>
                  <a:pt x="311" y="584"/>
                </a:lnTo>
                <a:lnTo>
                  <a:pt x="314" y="584"/>
                </a:lnTo>
                <a:lnTo>
                  <a:pt x="316" y="586"/>
                </a:lnTo>
                <a:lnTo>
                  <a:pt x="320" y="588"/>
                </a:lnTo>
                <a:lnTo>
                  <a:pt x="325" y="588"/>
                </a:lnTo>
                <a:lnTo>
                  <a:pt x="330" y="588"/>
                </a:lnTo>
                <a:lnTo>
                  <a:pt x="358" y="581"/>
                </a:lnTo>
                <a:lnTo>
                  <a:pt x="388" y="572"/>
                </a:lnTo>
                <a:lnTo>
                  <a:pt x="417" y="565"/>
                </a:lnTo>
                <a:lnTo>
                  <a:pt x="449" y="565"/>
                </a:lnTo>
                <a:lnTo>
                  <a:pt x="449" y="570"/>
                </a:lnTo>
                <a:lnTo>
                  <a:pt x="449" y="576"/>
                </a:lnTo>
                <a:lnTo>
                  <a:pt x="451" y="581"/>
                </a:lnTo>
                <a:lnTo>
                  <a:pt x="452" y="584"/>
                </a:lnTo>
                <a:lnTo>
                  <a:pt x="459" y="595"/>
                </a:lnTo>
                <a:lnTo>
                  <a:pt x="466" y="603"/>
                </a:lnTo>
                <a:lnTo>
                  <a:pt x="473" y="610"/>
                </a:lnTo>
                <a:lnTo>
                  <a:pt x="480" y="619"/>
                </a:lnTo>
                <a:lnTo>
                  <a:pt x="485" y="631"/>
                </a:lnTo>
                <a:lnTo>
                  <a:pt x="487" y="649"/>
                </a:lnTo>
                <a:lnTo>
                  <a:pt x="471" y="649"/>
                </a:lnTo>
                <a:lnTo>
                  <a:pt x="471" y="656"/>
                </a:lnTo>
                <a:lnTo>
                  <a:pt x="471" y="659"/>
                </a:lnTo>
                <a:lnTo>
                  <a:pt x="470" y="659"/>
                </a:lnTo>
                <a:lnTo>
                  <a:pt x="471" y="661"/>
                </a:lnTo>
                <a:lnTo>
                  <a:pt x="471" y="661"/>
                </a:lnTo>
                <a:lnTo>
                  <a:pt x="471" y="665"/>
                </a:lnTo>
                <a:lnTo>
                  <a:pt x="471" y="668"/>
                </a:lnTo>
                <a:lnTo>
                  <a:pt x="484" y="668"/>
                </a:lnTo>
                <a:lnTo>
                  <a:pt x="491" y="670"/>
                </a:lnTo>
                <a:lnTo>
                  <a:pt x="499" y="675"/>
                </a:lnTo>
                <a:lnTo>
                  <a:pt x="510" y="680"/>
                </a:lnTo>
                <a:lnTo>
                  <a:pt x="515" y="668"/>
                </a:lnTo>
                <a:lnTo>
                  <a:pt x="519" y="659"/>
                </a:lnTo>
                <a:lnTo>
                  <a:pt x="522" y="645"/>
                </a:lnTo>
                <a:lnTo>
                  <a:pt x="499" y="642"/>
                </a:lnTo>
                <a:lnTo>
                  <a:pt x="503" y="600"/>
                </a:lnTo>
                <a:lnTo>
                  <a:pt x="510" y="600"/>
                </a:lnTo>
                <a:lnTo>
                  <a:pt x="515" y="597"/>
                </a:lnTo>
                <a:lnTo>
                  <a:pt x="520" y="597"/>
                </a:lnTo>
                <a:lnTo>
                  <a:pt x="526" y="595"/>
                </a:lnTo>
                <a:lnTo>
                  <a:pt x="533" y="595"/>
                </a:lnTo>
                <a:lnTo>
                  <a:pt x="540" y="605"/>
                </a:lnTo>
                <a:lnTo>
                  <a:pt x="548" y="612"/>
                </a:lnTo>
                <a:lnTo>
                  <a:pt x="559" y="614"/>
                </a:lnTo>
                <a:lnTo>
                  <a:pt x="576" y="614"/>
                </a:lnTo>
                <a:lnTo>
                  <a:pt x="576" y="610"/>
                </a:lnTo>
                <a:lnTo>
                  <a:pt x="564" y="598"/>
                </a:lnTo>
                <a:lnTo>
                  <a:pt x="559" y="583"/>
                </a:lnTo>
                <a:lnTo>
                  <a:pt x="557" y="563"/>
                </a:lnTo>
                <a:lnTo>
                  <a:pt x="559" y="544"/>
                </a:lnTo>
                <a:lnTo>
                  <a:pt x="562" y="525"/>
                </a:lnTo>
                <a:lnTo>
                  <a:pt x="566" y="506"/>
                </a:lnTo>
                <a:lnTo>
                  <a:pt x="567" y="488"/>
                </a:lnTo>
                <a:lnTo>
                  <a:pt x="571" y="487"/>
                </a:lnTo>
                <a:lnTo>
                  <a:pt x="574" y="485"/>
                </a:lnTo>
                <a:lnTo>
                  <a:pt x="576" y="483"/>
                </a:lnTo>
                <a:lnTo>
                  <a:pt x="578" y="481"/>
                </a:lnTo>
                <a:lnTo>
                  <a:pt x="583" y="480"/>
                </a:lnTo>
                <a:lnTo>
                  <a:pt x="588" y="476"/>
                </a:lnTo>
                <a:lnTo>
                  <a:pt x="594" y="474"/>
                </a:lnTo>
                <a:lnTo>
                  <a:pt x="599" y="474"/>
                </a:lnTo>
                <a:lnTo>
                  <a:pt x="606" y="473"/>
                </a:lnTo>
                <a:lnTo>
                  <a:pt x="606" y="485"/>
                </a:lnTo>
                <a:lnTo>
                  <a:pt x="625" y="490"/>
                </a:lnTo>
                <a:lnTo>
                  <a:pt x="644" y="494"/>
                </a:lnTo>
                <a:lnTo>
                  <a:pt x="663" y="492"/>
                </a:lnTo>
                <a:lnTo>
                  <a:pt x="683" y="485"/>
                </a:lnTo>
                <a:lnTo>
                  <a:pt x="686" y="473"/>
                </a:lnTo>
                <a:lnTo>
                  <a:pt x="691" y="471"/>
                </a:lnTo>
                <a:lnTo>
                  <a:pt x="697" y="471"/>
                </a:lnTo>
                <a:lnTo>
                  <a:pt x="702" y="471"/>
                </a:lnTo>
                <a:lnTo>
                  <a:pt x="705" y="469"/>
                </a:lnTo>
                <a:lnTo>
                  <a:pt x="711" y="469"/>
                </a:lnTo>
                <a:lnTo>
                  <a:pt x="691" y="466"/>
                </a:lnTo>
                <a:lnTo>
                  <a:pt x="670" y="462"/>
                </a:lnTo>
                <a:lnTo>
                  <a:pt x="653" y="457"/>
                </a:lnTo>
                <a:lnTo>
                  <a:pt x="644" y="443"/>
                </a:lnTo>
                <a:lnTo>
                  <a:pt x="636" y="429"/>
                </a:lnTo>
                <a:lnTo>
                  <a:pt x="629" y="411"/>
                </a:lnTo>
                <a:lnTo>
                  <a:pt x="643" y="411"/>
                </a:lnTo>
                <a:lnTo>
                  <a:pt x="653" y="411"/>
                </a:lnTo>
                <a:lnTo>
                  <a:pt x="660" y="411"/>
                </a:lnTo>
                <a:lnTo>
                  <a:pt x="663" y="406"/>
                </a:lnTo>
                <a:lnTo>
                  <a:pt x="665" y="403"/>
                </a:lnTo>
                <a:lnTo>
                  <a:pt x="667" y="398"/>
                </a:lnTo>
                <a:lnTo>
                  <a:pt x="667" y="392"/>
                </a:lnTo>
                <a:lnTo>
                  <a:pt x="667" y="384"/>
                </a:lnTo>
                <a:lnTo>
                  <a:pt x="644" y="364"/>
                </a:lnTo>
                <a:lnTo>
                  <a:pt x="641" y="366"/>
                </a:lnTo>
                <a:lnTo>
                  <a:pt x="637" y="368"/>
                </a:lnTo>
                <a:lnTo>
                  <a:pt x="634" y="370"/>
                </a:lnTo>
                <a:lnTo>
                  <a:pt x="630" y="370"/>
                </a:lnTo>
                <a:lnTo>
                  <a:pt x="627" y="371"/>
                </a:lnTo>
                <a:lnTo>
                  <a:pt x="622" y="373"/>
                </a:lnTo>
                <a:lnTo>
                  <a:pt x="618" y="368"/>
                </a:lnTo>
                <a:lnTo>
                  <a:pt x="616" y="366"/>
                </a:lnTo>
                <a:lnTo>
                  <a:pt x="615" y="363"/>
                </a:lnTo>
                <a:lnTo>
                  <a:pt x="613" y="359"/>
                </a:lnTo>
                <a:lnTo>
                  <a:pt x="609" y="354"/>
                </a:lnTo>
                <a:lnTo>
                  <a:pt x="613" y="349"/>
                </a:lnTo>
                <a:lnTo>
                  <a:pt x="613" y="343"/>
                </a:lnTo>
                <a:lnTo>
                  <a:pt x="615" y="338"/>
                </a:lnTo>
                <a:lnTo>
                  <a:pt x="616" y="331"/>
                </a:lnTo>
                <a:lnTo>
                  <a:pt x="618" y="326"/>
                </a:lnTo>
                <a:lnTo>
                  <a:pt x="623" y="319"/>
                </a:lnTo>
                <a:lnTo>
                  <a:pt x="630" y="315"/>
                </a:lnTo>
                <a:lnTo>
                  <a:pt x="636" y="309"/>
                </a:lnTo>
                <a:lnTo>
                  <a:pt x="641" y="296"/>
                </a:lnTo>
                <a:lnTo>
                  <a:pt x="634" y="296"/>
                </a:lnTo>
                <a:lnTo>
                  <a:pt x="625" y="303"/>
                </a:lnTo>
                <a:lnTo>
                  <a:pt x="615" y="309"/>
                </a:lnTo>
                <a:lnTo>
                  <a:pt x="602" y="314"/>
                </a:lnTo>
                <a:lnTo>
                  <a:pt x="588" y="317"/>
                </a:lnTo>
                <a:lnTo>
                  <a:pt x="576" y="317"/>
                </a:lnTo>
                <a:lnTo>
                  <a:pt x="566" y="314"/>
                </a:lnTo>
                <a:lnTo>
                  <a:pt x="559" y="305"/>
                </a:lnTo>
                <a:lnTo>
                  <a:pt x="557" y="293"/>
                </a:lnTo>
                <a:lnTo>
                  <a:pt x="580" y="284"/>
                </a:lnTo>
                <a:lnTo>
                  <a:pt x="580" y="281"/>
                </a:lnTo>
                <a:lnTo>
                  <a:pt x="574" y="281"/>
                </a:lnTo>
                <a:lnTo>
                  <a:pt x="569" y="279"/>
                </a:lnTo>
                <a:lnTo>
                  <a:pt x="567" y="279"/>
                </a:lnTo>
                <a:lnTo>
                  <a:pt x="566" y="277"/>
                </a:lnTo>
                <a:lnTo>
                  <a:pt x="562" y="275"/>
                </a:lnTo>
                <a:lnTo>
                  <a:pt x="561" y="274"/>
                </a:lnTo>
                <a:lnTo>
                  <a:pt x="587" y="268"/>
                </a:lnTo>
                <a:lnTo>
                  <a:pt x="608" y="260"/>
                </a:lnTo>
                <a:lnTo>
                  <a:pt x="629" y="247"/>
                </a:lnTo>
                <a:lnTo>
                  <a:pt x="644" y="233"/>
                </a:lnTo>
                <a:lnTo>
                  <a:pt x="637" y="213"/>
                </a:lnTo>
                <a:lnTo>
                  <a:pt x="625" y="195"/>
                </a:lnTo>
                <a:lnTo>
                  <a:pt x="611" y="179"/>
                </a:lnTo>
                <a:lnTo>
                  <a:pt x="595" y="165"/>
                </a:lnTo>
                <a:lnTo>
                  <a:pt x="580" y="151"/>
                </a:lnTo>
                <a:lnTo>
                  <a:pt x="564" y="137"/>
                </a:lnTo>
                <a:lnTo>
                  <a:pt x="552" y="120"/>
                </a:lnTo>
                <a:lnTo>
                  <a:pt x="543" y="99"/>
                </a:lnTo>
                <a:lnTo>
                  <a:pt x="538" y="73"/>
                </a:lnTo>
                <a:lnTo>
                  <a:pt x="550" y="69"/>
                </a:lnTo>
                <a:lnTo>
                  <a:pt x="561" y="66"/>
                </a:lnTo>
                <a:lnTo>
                  <a:pt x="569" y="61"/>
                </a:lnTo>
                <a:close/>
                <a:moveTo>
                  <a:pt x="465" y="41"/>
                </a:moveTo>
                <a:lnTo>
                  <a:pt x="468" y="50"/>
                </a:lnTo>
                <a:lnTo>
                  <a:pt x="468" y="61"/>
                </a:lnTo>
                <a:lnTo>
                  <a:pt x="468" y="73"/>
                </a:lnTo>
                <a:lnTo>
                  <a:pt x="475" y="75"/>
                </a:lnTo>
                <a:lnTo>
                  <a:pt x="482" y="78"/>
                </a:lnTo>
                <a:lnTo>
                  <a:pt x="489" y="82"/>
                </a:lnTo>
                <a:lnTo>
                  <a:pt x="494" y="85"/>
                </a:lnTo>
                <a:lnTo>
                  <a:pt x="482" y="85"/>
                </a:lnTo>
                <a:lnTo>
                  <a:pt x="471" y="89"/>
                </a:lnTo>
                <a:lnTo>
                  <a:pt x="465" y="96"/>
                </a:lnTo>
                <a:lnTo>
                  <a:pt x="461" y="106"/>
                </a:lnTo>
                <a:lnTo>
                  <a:pt x="459" y="120"/>
                </a:lnTo>
                <a:lnTo>
                  <a:pt x="456" y="130"/>
                </a:lnTo>
                <a:lnTo>
                  <a:pt x="456" y="127"/>
                </a:lnTo>
                <a:lnTo>
                  <a:pt x="452" y="115"/>
                </a:lnTo>
                <a:lnTo>
                  <a:pt x="451" y="97"/>
                </a:lnTo>
                <a:lnTo>
                  <a:pt x="452" y="78"/>
                </a:lnTo>
                <a:lnTo>
                  <a:pt x="452" y="62"/>
                </a:lnTo>
                <a:lnTo>
                  <a:pt x="458" y="55"/>
                </a:lnTo>
                <a:lnTo>
                  <a:pt x="461" y="48"/>
                </a:lnTo>
                <a:lnTo>
                  <a:pt x="465" y="41"/>
                </a:lnTo>
                <a:close/>
                <a:moveTo>
                  <a:pt x="1697" y="34"/>
                </a:moveTo>
                <a:lnTo>
                  <a:pt x="1732" y="34"/>
                </a:lnTo>
                <a:lnTo>
                  <a:pt x="1732" y="38"/>
                </a:lnTo>
                <a:lnTo>
                  <a:pt x="1726" y="48"/>
                </a:lnTo>
                <a:lnTo>
                  <a:pt x="1725" y="57"/>
                </a:lnTo>
                <a:lnTo>
                  <a:pt x="1721" y="66"/>
                </a:lnTo>
                <a:lnTo>
                  <a:pt x="1713" y="73"/>
                </a:lnTo>
                <a:lnTo>
                  <a:pt x="1726" y="94"/>
                </a:lnTo>
                <a:lnTo>
                  <a:pt x="1744" y="110"/>
                </a:lnTo>
                <a:lnTo>
                  <a:pt x="1767" y="123"/>
                </a:lnTo>
                <a:lnTo>
                  <a:pt x="1761" y="146"/>
                </a:lnTo>
                <a:lnTo>
                  <a:pt x="1754" y="146"/>
                </a:lnTo>
                <a:lnTo>
                  <a:pt x="1749" y="136"/>
                </a:lnTo>
                <a:lnTo>
                  <a:pt x="1740" y="129"/>
                </a:lnTo>
                <a:lnTo>
                  <a:pt x="1730" y="127"/>
                </a:lnTo>
                <a:lnTo>
                  <a:pt x="1713" y="127"/>
                </a:lnTo>
                <a:lnTo>
                  <a:pt x="1711" y="129"/>
                </a:lnTo>
                <a:lnTo>
                  <a:pt x="1709" y="129"/>
                </a:lnTo>
                <a:lnTo>
                  <a:pt x="1709" y="129"/>
                </a:lnTo>
                <a:lnTo>
                  <a:pt x="1707" y="129"/>
                </a:lnTo>
                <a:lnTo>
                  <a:pt x="1704" y="130"/>
                </a:lnTo>
                <a:lnTo>
                  <a:pt x="1699" y="139"/>
                </a:lnTo>
                <a:lnTo>
                  <a:pt x="1693" y="148"/>
                </a:lnTo>
                <a:lnTo>
                  <a:pt x="1685" y="153"/>
                </a:lnTo>
                <a:lnTo>
                  <a:pt x="1693" y="181"/>
                </a:lnTo>
                <a:lnTo>
                  <a:pt x="1685" y="181"/>
                </a:lnTo>
                <a:lnTo>
                  <a:pt x="1669" y="169"/>
                </a:lnTo>
                <a:lnTo>
                  <a:pt x="1651" y="160"/>
                </a:lnTo>
                <a:lnTo>
                  <a:pt x="1637" y="150"/>
                </a:lnTo>
                <a:lnTo>
                  <a:pt x="1623" y="134"/>
                </a:lnTo>
                <a:lnTo>
                  <a:pt x="1632" y="134"/>
                </a:lnTo>
                <a:lnTo>
                  <a:pt x="1637" y="132"/>
                </a:lnTo>
                <a:lnTo>
                  <a:pt x="1643" y="130"/>
                </a:lnTo>
                <a:lnTo>
                  <a:pt x="1646" y="127"/>
                </a:lnTo>
                <a:lnTo>
                  <a:pt x="1651" y="123"/>
                </a:lnTo>
                <a:lnTo>
                  <a:pt x="1643" y="118"/>
                </a:lnTo>
                <a:lnTo>
                  <a:pt x="1634" y="111"/>
                </a:lnTo>
                <a:lnTo>
                  <a:pt x="1627" y="104"/>
                </a:lnTo>
                <a:lnTo>
                  <a:pt x="1632" y="101"/>
                </a:lnTo>
                <a:lnTo>
                  <a:pt x="1634" y="99"/>
                </a:lnTo>
                <a:lnTo>
                  <a:pt x="1636" y="97"/>
                </a:lnTo>
                <a:lnTo>
                  <a:pt x="1637" y="94"/>
                </a:lnTo>
                <a:lnTo>
                  <a:pt x="1639" y="89"/>
                </a:lnTo>
                <a:lnTo>
                  <a:pt x="1643" y="89"/>
                </a:lnTo>
                <a:lnTo>
                  <a:pt x="1644" y="87"/>
                </a:lnTo>
                <a:lnTo>
                  <a:pt x="1644" y="85"/>
                </a:lnTo>
                <a:lnTo>
                  <a:pt x="1643" y="85"/>
                </a:lnTo>
                <a:lnTo>
                  <a:pt x="1641" y="85"/>
                </a:lnTo>
                <a:lnTo>
                  <a:pt x="1639" y="85"/>
                </a:lnTo>
                <a:lnTo>
                  <a:pt x="1639" y="85"/>
                </a:lnTo>
                <a:lnTo>
                  <a:pt x="1634" y="80"/>
                </a:lnTo>
                <a:lnTo>
                  <a:pt x="1627" y="78"/>
                </a:lnTo>
                <a:lnTo>
                  <a:pt x="1622" y="75"/>
                </a:lnTo>
                <a:lnTo>
                  <a:pt x="1617" y="71"/>
                </a:lnTo>
                <a:lnTo>
                  <a:pt x="1613" y="66"/>
                </a:lnTo>
                <a:lnTo>
                  <a:pt x="1617" y="64"/>
                </a:lnTo>
                <a:lnTo>
                  <a:pt x="1620" y="62"/>
                </a:lnTo>
                <a:lnTo>
                  <a:pt x="1625" y="62"/>
                </a:lnTo>
                <a:lnTo>
                  <a:pt x="1632" y="62"/>
                </a:lnTo>
                <a:lnTo>
                  <a:pt x="1637" y="64"/>
                </a:lnTo>
                <a:lnTo>
                  <a:pt x="1643" y="64"/>
                </a:lnTo>
                <a:lnTo>
                  <a:pt x="1646" y="64"/>
                </a:lnTo>
                <a:lnTo>
                  <a:pt x="1653" y="62"/>
                </a:lnTo>
                <a:lnTo>
                  <a:pt x="1658" y="62"/>
                </a:lnTo>
                <a:lnTo>
                  <a:pt x="1658" y="66"/>
                </a:lnTo>
                <a:lnTo>
                  <a:pt x="1655" y="66"/>
                </a:lnTo>
                <a:lnTo>
                  <a:pt x="1653" y="66"/>
                </a:lnTo>
                <a:lnTo>
                  <a:pt x="1653" y="68"/>
                </a:lnTo>
                <a:lnTo>
                  <a:pt x="1655" y="68"/>
                </a:lnTo>
                <a:lnTo>
                  <a:pt x="1657" y="69"/>
                </a:lnTo>
                <a:lnTo>
                  <a:pt x="1660" y="69"/>
                </a:lnTo>
                <a:lnTo>
                  <a:pt x="1662" y="69"/>
                </a:lnTo>
                <a:lnTo>
                  <a:pt x="1662" y="69"/>
                </a:lnTo>
                <a:lnTo>
                  <a:pt x="1671" y="68"/>
                </a:lnTo>
                <a:lnTo>
                  <a:pt x="1678" y="69"/>
                </a:lnTo>
                <a:lnTo>
                  <a:pt x="1686" y="73"/>
                </a:lnTo>
                <a:lnTo>
                  <a:pt x="1697" y="76"/>
                </a:lnTo>
                <a:lnTo>
                  <a:pt x="1697" y="69"/>
                </a:lnTo>
                <a:lnTo>
                  <a:pt x="1699" y="68"/>
                </a:lnTo>
                <a:lnTo>
                  <a:pt x="1699" y="66"/>
                </a:lnTo>
                <a:lnTo>
                  <a:pt x="1700" y="64"/>
                </a:lnTo>
                <a:lnTo>
                  <a:pt x="1700" y="61"/>
                </a:lnTo>
                <a:lnTo>
                  <a:pt x="1700" y="57"/>
                </a:lnTo>
                <a:lnTo>
                  <a:pt x="1695" y="54"/>
                </a:lnTo>
                <a:lnTo>
                  <a:pt x="1690" y="50"/>
                </a:lnTo>
                <a:lnTo>
                  <a:pt x="1685" y="45"/>
                </a:lnTo>
                <a:lnTo>
                  <a:pt x="1681" y="38"/>
                </a:lnTo>
                <a:lnTo>
                  <a:pt x="1686" y="38"/>
                </a:lnTo>
                <a:lnTo>
                  <a:pt x="1692" y="38"/>
                </a:lnTo>
                <a:lnTo>
                  <a:pt x="1693" y="36"/>
                </a:lnTo>
                <a:lnTo>
                  <a:pt x="1697" y="34"/>
                </a:lnTo>
                <a:close/>
                <a:moveTo>
                  <a:pt x="461" y="19"/>
                </a:moveTo>
                <a:lnTo>
                  <a:pt x="475" y="19"/>
                </a:lnTo>
                <a:lnTo>
                  <a:pt x="475" y="34"/>
                </a:lnTo>
                <a:lnTo>
                  <a:pt x="471" y="34"/>
                </a:lnTo>
                <a:lnTo>
                  <a:pt x="470" y="33"/>
                </a:lnTo>
                <a:lnTo>
                  <a:pt x="470" y="33"/>
                </a:lnTo>
                <a:lnTo>
                  <a:pt x="468" y="33"/>
                </a:lnTo>
                <a:lnTo>
                  <a:pt x="468" y="33"/>
                </a:lnTo>
                <a:lnTo>
                  <a:pt x="465" y="31"/>
                </a:lnTo>
                <a:lnTo>
                  <a:pt x="461" y="19"/>
                </a:lnTo>
                <a:close/>
                <a:moveTo>
                  <a:pt x="1655" y="0"/>
                </a:moveTo>
                <a:lnTo>
                  <a:pt x="1658" y="1"/>
                </a:lnTo>
                <a:lnTo>
                  <a:pt x="1662" y="1"/>
                </a:lnTo>
                <a:lnTo>
                  <a:pt x="1662" y="1"/>
                </a:lnTo>
                <a:lnTo>
                  <a:pt x="1664" y="1"/>
                </a:lnTo>
                <a:lnTo>
                  <a:pt x="1664" y="3"/>
                </a:lnTo>
                <a:lnTo>
                  <a:pt x="1664" y="5"/>
                </a:lnTo>
                <a:lnTo>
                  <a:pt x="1665" y="8"/>
                </a:lnTo>
                <a:lnTo>
                  <a:pt x="1651" y="29"/>
                </a:lnTo>
                <a:lnTo>
                  <a:pt x="1639" y="50"/>
                </a:lnTo>
                <a:lnTo>
                  <a:pt x="1632" y="50"/>
                </a:lnTo>
                <a:lnTo>
                  <a:pt x="1632" y="12"/>
                </a:lnTo>
                <a:lnTo>
                  <a:pt x="1637" y="10"/>
                </a:lnTo>
                <a:lnTo>
                  <a:pt x="1644" y="7"/>
                </a:lnTo>
                <a:lnTo>
                  <a:pt x="16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B7EDC-3DDB-4200-B337-EF80E4F08157}"/>
              </a:ext>
            </a:extLst>
          </p:cNvPr>
          <p:cNvGrpSpPr/>
          <p:nvPr/>
        </p:nvGrpSpPr>
        <p:grpSpPr>
          <a:xfrm>
            <a:off x="4770515" y="1685487"/>
            <a:ext cx="2590333" cy="2857772"/>
            <a:chOff x="1691680" y="116632"/>
            <a:chExt cx="5905501" cy="6515214"/>
          </a:xfrm>
          <a:solidFill>
            <a:schemeClr val="accent2"/>
          </a:solidFill>
        </p:grpSpPr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55171716-5F72-4ED7-BA5E-825B41420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6828" y="5469796"/>
              <a:ext cx="1387475" cy="1162050"/>
            </a:xfrm>
            <a:custGeom>
              <a:avLst/>
              <a:gdLst>
                <a:gd name="T0" fmla="*/ 591 w 874"/>
                <a:gd name="T1" fmla="*/ 409 h 732"/>
                <a:gd name="T2" fmla="*/ 567 w 874"/>
                <a:gd name="T3" fmla="*/ 436 h 732"/>
                <a:gd name="T4" fmla="*/ 587 w 874"/>
                <a:gd name="T5" fmla="*/ 474 h 732"/>
                <a:gd name="T6" fmla="*/ 612 w 874"/>
                <a:gd name="T7" fmla="*/ 476 h 732"/>
                <a:gd name="T8" fmla="*/ 629 w 874"/>
                <a:gd name="T9" fmla="*/ 460 h 732"/>
                <a:gd name="T10" fmla="*/ 651 w 874"/>
                <a:gd name="T11" fmla="*/ 454 h 732"/>
                <a:gd name="T12" fmla="*/ 669 w 874"/>
                <a:gd name="T13" fmla="*/ 421 h 732"/>
                <a:gd name="T14" fmla="*/ 663 w 874"/>
                <a:gd name="T15" fmla="*/ 392 h 732"/>
                <a:gd name="T16" fmla="*/ 711 w 874"/>
                <a:gd name="T17" fmla="*/ 7 h 732"/>
                <a:gd name="T18" fmla="*/ 803 w 874"/>
                <a:gd name="T19" fmla="*/ 52 h 732"/>
                <a:gd name="T20" fmla="*/ 820 w 874"/>
                <a:gd name="T21" fmla="*/ 100 h 732"/>
                <a:gd name="T22" fmla="*/ 823 w 874"/>
                <a:gd name="T23" fmla="*/ 221 h 732"/>
                <a:gd name="T24" fmla="*/ 800 w 874"/>
                <a:gd name="T25" fmla="*/ 214 h 732"/>
                <a:gd name="T26" fmla="*/ 767 w 874"/>
                <a:gd name="T27" fmla="*/ 256 h 732"/>
                <a:gd name="T28" fmla="*/ 827 w 874"/>
                <a:gd name="T29" fmla="*/ 272 h 732"/>
                <a:gd name="T30" fmla="*/ 871 w 874"/>
                <a:gd name="T31" fmla="*/ 292 h 732"/>
                <a:gd name="T32" fmla="*/ 854 w 874"/>
                <a:gd name="T33" fmla="*/ 336 h 732"/>
                <a:gd name="T34" fmla="*/ 827 w 874"/>
                <a:gd name="T35" fmla="*/ 389 h 732"/>
                <a:gd name="T36" fmla="*/ 774 w 874"/>
                <a:gd name="T37" fmla="*/ 436 h 732"/>
                <a:gd name="T38" fmla="*/ 743 w 874"/>
                <a:gd name="T39" fmla="*/ 489 h 732"/>
                <a:gd name="T40" fmla="*/ 692 w 874"/>
                <a:gd name="T41" fmla="*/ 547 h 732"/>
                <a:gd name="T42" fmla="*/ 660 w 874"/>
                <a:gd name="T43" fmla="*/ 572 h 732"/>
                <a:gd name="T44" fmla="*/ 636 w 874"/>
                <a:gd name="T45" fmla="*/ 596 h 732"/>
                <a:gd name="T46" fmla="*/ 591 w 874"/>
                <a:gd name="T47" fmla="*/ 636 h 732"/>
                <a:gd name="T48" fmla="*/ 520 w 874"/>
                <a:gd name="T49" fmla="*/ 667 h 732"/>
                <a:gd name="T50" fmla="*/ 431 w 874"/>
                <a:gd name="T51" fmla="*/ 692 h 732"/>
                <a:gd name="T52" fmla="*/ 376 w 874"/>
                <a:gd name="T53" fmla="*/ 683 h 732"/>
                <a:gd name="T54" fmla="*/ 354 w 874"/>
                <a:gd name="T55" fmla="*/ 692 h 732"/>
                <a:gd name="T56" fmla="*/ 283 w 874"/>
                <a:gd name="T57" fmla="*/ 709 h 732"/>
                <a:gd name="T58" fmla="*/ 163 w 874"/>
                <a:gd name="T59" fmla="*/ 732 h 732"/>
                <a:gd name="T60" fmla="*/ 147 w 874"/>
                <a:gd name="T61" fmla="*/ 725 h 732"/>
                <a:gd name="T62" fmla="*/ 114 w 874"/>
                <a:gd name="T63" fmla="*/ 692 h 732"/>
                <a:gd name="T64" fmla="*/ 102 w 874"/>
                <a:gd name="T65" fmla="*/ 703 h 732"/>
                <a:gd name="T66" fmla="*/ 94 w 874"/>
                <a:gd name="T67" fmla="*/ 669 h 732"/>
                <a:gd name="T68" fmla="*/ 83 w 874"/>
                <a:gd name="T69" fmla="*/ 640 h 732"/>
                <a:gd name="T70" fmla="*/ 67 w 874"/>
                <a:gd name="T71" fmla="*/ 614 h 732"/>
                <a:gd name="T72" fmla="*/ 71 w 874"/>
                <a:gd name="T73" fmla="*/ 603 h 732"/>
                <a:gd name="T74" fmla="*/ 89 w 874"/>
                <a:gd name="T75" fmla="*/ 552 h 732"/>
                <a:gd name="T76" fmla="*/ 67 w 874"/>
                <a:gd name="T77" fmla="*/ 529 h 732"/>
                <a:gd name="T78" fmla="*/ 40 w 874"/>
                <a:gd name="T79" fmla="*/ 472 h 732"/>
                <a:gd name="T80" fmla="*/ 27 w 874"/>
                <a:gd name="T81" fmla="*/ 436 h 732"/>
                <a:gd name="T82" fmla="*/ 2 w 874"/>
                <a:gd name="T83" fmla="*/ 381 h 732"/>
                <a:gd name="T84" fmla="*/ 12 w 874"/>
                <a:gd name="T85" fmla="*/ 363 h 732"/>
                <a:gd name="T86" fmla="*/ 34 w 874"/>
                <a:gd name="T87" fmla="*/ 340 h 732"/>
                <a:gd name="T88" fmla="*/ 60 w 874"/>
                <a:gd name="T89" fmla="*/ 349 h 732"/>
                <a:gd name="T90" fmla="*/ 94 w 874"/>
                <a:gd name="T91" fmla="*/ 387 h 732"/>
                <a:gd name="T92" fmla="*/ 136 w 874"/>
                <a:gd name="T93" fmla="*/ 387 h 732"/>
                <a:gd name="T94" fmla="*/ 149 w 874"/>
                <a:gd name="T95" fmla="*/ 383 h 732"/>
                <a:gd name="T96" fmla="*/ 160 w 874"/>
                <a:gd name="T97" fmla="*/ 376 h 732"/>
                <a:gd name="T98" fmla="*/ 202 w 874"/>
                <a:gd name="T99" fmla="*/ 156 h 732"/>
                <a:gd name="T100" fmla="*/ 227 w 874"/>
                <a:gd name="T101" fmla="*/ 189 h 732"/>
                <a:gd name="T102" fmla="*/ 234 w 874"/>
                <a:gd name="T103" fmla="*/ 254 h 732"/>
                <a:gd name="T104" fmla="*/ 302 w 874"/>
                <a:gd name="T105" fmla="*/ 254 h 732"/>
                <a:gd name="T106" fmla="*/ 314 w 874"/>
                <a:gd name="T107" fmla="*/ 245 h 732"/>
                <a:gd name="T108" fmla="*/ 343 w 874"/>
                <a:gd name="T109" fmla="*/ 203 h 732"/>
                <a:gd name="T110" fmla="*/ 349 w 874"/>
                <a:gd name="T111" fmla="*/ 187 h 732"/>
                <a:gd name="T112" fmla="*/ 432 w 874"/>
                <a:gd name="T113" fmla="*/ 205 h 732"/>
                <a:gd name="T114" fmla="*/ 487 w 874"/>
                <a:gd name="T115" fmla="*/ 192 h 732"/>
                <a:gd name="T116" fmla="*/ 503 w 874"/>
                <a:gd name="T117" fmla="*/ 154 h 732"/>
                <a:gd name="T118" fmla="*/ 560 w 874"/>
                <a:gd name="T119" fmla="*/ 120 h 732"/>
                <a:gd name="T120" fmla="*/ 583 w 874"/>
                <a:gd name="T121" fmla="*/ 80 h 732"/>
                <a:gd name="T122" fmla="*/ 652 w 874"/>
                <a:gd name="T123" fmla="*/ 27 h 732"/>
                <a:gd name="T124" fmla="*/ 678 w 874"/>
                <a:gd name="T125" fmla="*/ 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74" h="732">
                  <a:moveTo>
                    <a:pt x="640" y="376"/>
                  </a:moveTo>
                  <a:lnTo>
                    <a:pt x="614" y="385"/>
                  </a:lnTo>
                  <a:lnTo>
                    <a:pt x="607" y="396"/>
                  </a:lnTo>
                  <a:lnTo>
                    <a:pt x="594" y="400"/>
                  </a:lnTo>
                  <a:lnTo>
                    <a:pt x="594" y="409"/>
                  </a:lnTo>
                  <a:lnTo>
                    <a:pt x="591" y="409"/>
                  </a:lnTo>
                  <a:lnTo>
                    <a:pt x="583" y="420"/>
                  </a:lnTo>
                  <a:lnTo>
                    <a:pt x="578" y="425"/>
                  </a:lnTo>
                  <a:lnTo>
                    <a:pt x="572" y="429"/>
                  </a:lnTo>
                  <a:lnTo>
                    <a:pt x="567" y="432"/>
                  </a:lnTo>
                  <a:lnTo>
                    <a:pt x="563" y="436"/>
                  </a:lnTo>
                  <a:lnTo>
                    <a:pt x="567" y="436"/>
                  </a:lnTo>
                  <a:lnTo>
                    <a:pt x="567" y="449"/>
                  </a:lnTo>
                  <a:lnTo>
                    <a:pt x="580" y="456"/>
                  </a:lnTo>
                  <a:lnTo>
                    <a:pt x="582" y="461"/>
                  </a:lnTo>
                  <a:lnTo>
                    <a:pt x="585" y="467"/>
                  </a:lnTo>
                  <a:lnTo>
                    <a:pt x="585" y="470"/>
                  </a:lnTo>
                  <a:lnTo>
                    <a:pt x="587" y="474"/>
                  </a:lnTo>
                  <a:lnTo>
                    <a:pt x="591" y="478"/>
                  </a:lnTo>
                  <a:lnTo>
                    <a:pt x="594" y="481"/>
                  </a:lnTo>
                  <a:lnTo>
                    <a:pt x="600" y="483"/>
                  </a:lnTo>
                  <a:lnTo>
                    <a:pt x="607" y="483"/>
                  </a:lnTo>
                  <a:lnTo>
                    <a:pt x="611" y="480"/>
                  </a:lnTo>
                  <a:lnTo>
                    <a:pt x="612" y="476"/>
                  </a:lnTo>
                  <a:lnTo>
                    <a:pt x="614" y="474"/>
                  </a:lnTo>
                  <a:lnTo>
                    <a:pt x="618" y="470"/>
                  </a:lnTo>
                  <a:lnTo>
                    <a:pt x="620" y="463"/>
                  </a:lnTo>
                  <a:lnTo>
                    <a:pt x="623" y="463"/>
                  </a:lnTo>
                  <a:lnTo>
                    <a:pt x="627" y="461"/>
                  </a:lnTo>
                  <a:lnTo>
                    <a:pt x="629" y="460"/>
                  </a:lnTo>
                  <a:lnTo>
                    <a:pt x="629" y="458"/>
                  </a:lnTo>
                  <a:lnTo>
                    <a:pt x="631" y="458"/>
                  </a:lnTo>
                  <a:lnTo>
                    <a:pt x="631" y="456"/>
                  </a:lnTo>
                  <a:lnTo>
                    <a:pt x="640" y="454"/>
                  </a:lnTo>
                  <a:lnTo>
                    <a:pt x="645" y="454"/>
                  </a:lnTo>
                  <a:lnTo>
                    <a:pt x="651" y="454"/>
                  </a:lnTo>
                  <a:lnTo>
                    <a:pt x="656" y="452"/>
                  </a:lnTo>
                  <a:lnTo>
                    <a:pt x="663" y="445"/>
                  </a:lnTo>
                  <a:lnTo>
                    <a:pt x="667" y="445"/>
                  </a:lnTo>
                  <a:lnTo>
                    <a:pt x="667" y="425"/>
                  </a:lnTo>
                  <a:lnTo>
                    <a:pt x="667" y="423"/>
                  </a:lnTo>
                  <a:lnTo>
                    <a:pt x="669" y="421"/>
                  </a:lnTo>
                  <a:lnTo>
                    <a:pt x="672" y="420"/>
                  </a:lnTo>
                  <a:lnTo>
                    <a:pt x="674" y="418"/>
                  </a:lnTo>
                  <a:lnTo>
                    <a:pt x="678" y="414"/>
                  </a:lnTo>
                  <a:lnTo>
                    <a:pt x="680" y="412"/>
                  </a:lnTo>
                  <a:lnTo>
                    <a:pt x="667" y="403"/>
                  </a:lnTo>
                  <a:lnTo>
                    <a:pt x="663" y="392"/>
                  </a:lnTo>
                  <a:lnTo>
                    <a:pt x="656" y="389"/>
                  </a:lnTo>
                  <a:lnTo>
                    <a:pt x="651" y="385"/>
                  </a:lnTo>
                  <a:lnTo>
                    <a:pt x="645" y="381"/>
                  </a:lnTo>
                  <a:lnTo>
                    <a:pt x="640" y="376"/>
                  </a:lnTo>
                  <a:close/>
                  <a:moveTo>
                    <a:pt x="700" y="0"/>
                  </a:moveTo>
                  <a:lnTo>
                    <a:pt x="711" y="7"/>
                  </a:lnTo>
                  <a:lnTo>
                    <a:pt x="727" y="10"/>
                  </a:lnTo>
                  <a:lnTo>
                    <a:pt x="745" y="10"/>
                  </a:lnTo>
                  <a:lnTo>
                    <a:pt x="765" y="12"/>
                  </a:lnTo>
                  <a:lnTo>
                    <a:pt x="783" y="12"/>
                  </a:lnTo>
                  <a:lnTo>
                    <a:pt x="800" y="16"/>
                  </a:lnTo>
                  <a:lnTo>
                    <a:pt x="803" y="52"/>
                  </a:lnTo>
                  <a:lnTo>
                    <a:pt x="811" y="56"/>
                  </a:lnTo>
                  <a:lnTo>
                    <a:pt x="811" y="85"/>
                  </a:lnTo>
                  <a:lnTo>
                    <a:pt x="814" y="85"/>
                  </a:lnTo>
                  <a:lnTo>
                    <a:pt x="814" y="92"/>
                  </a:lnTo>
                  <a:lnTo>
                    <a:pt x="820" y="92"/>
                  </a:lnTo>
                  <a:lnTo>
                    <a:pt x="820" y="100"/>
                  </a:lnTo>
                  <a:lnTo>
                    <a:pt x="827" y="105"/>
                  </a:lnTo>
                  <a:lnTo>
                    <a:pt x="827" y="132"/>
                  </a:lnTo>
                  <a:lnTo>
                    <a:pt x="831" y="158"/>
                  </a:lnTo>
                  <a:lnTo>
                    <a:pt x="829" y="189"/>
                  </a:lnTo>
                  <a:lnTo>
                    <a:pt x="827" y="220"/>
                  </a:lnTo>
                  <a:lnTo>
                    <a:pt x="823" y="221"/>
                  </a:lnTo>
                  <a:lnTo>
                    <a:pt x="820" y="223"/>
                  </a:lnTo>
                  <a:lnTo>
                    <a:pt x="816" y="223"/>
                  </a:lnTo>
                  <a:lnTo>
                    <a:pt x="811" y="225"/>
                  </a:lnTo>
                  <a:lnTo>
                    <a:pt x="807" y="220"/>
                  </a:lnTo>
                  <a:lnTo>
                    <a:pt x="803" y="218"/>
                  </a:lnTo>
                  <a:lnTo>
                    <a:pt x="800" y="214"/>
                  </a:lnTo>
                  <a:lnTo>
                    <a:pt x="794" y="212"/>
                  </a:lnTo>
                  <a:lnTo>
                    <a:pt x="794" y="216"/>
                  </a:lnTo>
                  <a:lnTo>
                    <a:pt x="787" y="223"/>
                  </a:lnTo>
                  <a:lnTo>
                    <a:pt x="778" y="232"/>
                  </a:lnTo>
                  <a:lnTo>
                    <a:pt x="771" y="245"/>
                  </a:lnTo>
                  <a:lnTo>
                    <a:pt x="767" y="256"/>
                  </a:lnTo>
                  <a:lnTo>
                    <a:pt x="767" y="263"/>
                  </a:lnTo>
                  <a:lnTo>
                    <a:pt x="787" y="296"/>
                  </a:lnTo>
                  <a:lnTo>
                    <a:pt x="820" y="300"/>
                  </a:lnTo>
                  <a:lnTo>
                    <a:pt x="820" y="296"/>
                  </a:lnTo>
                  <a:lnTo>
                    <a:pt x="823" y="296"/>
                  </a:lnTo>
                  <a:lnTo>
                    <a:pt x="827" y="272"/>
                  </a:lnTo>
                  <a:lnTo>
                    <a:pt x="871" y="276"/>
                  </a:lnTo>
                  <a:lnTo>
                    <a:pt x="872" y="280"/>
                  </a:lnTo>
                  <a:lnTo>
                    <a:pt x="874" y="283"/>
                  </a:lnTo>
                  <a:lnTo>
                    <a:pt x="874" y="287"/>
                  </a:lnTo>
                  <a:lnTo>
                    <a:pt x="874" y="292"/>
                  </a:lnTo>
                  <a:lnTo>
                    <a:pt x="871" y="292"/>
                  </a:lnTo>
                  <a:lnTo>
                    <a:pt x="867" y="312"/>
                  </a:lnTo>
                  <a:lnTo>
                    <a:pt x="863" y="312"/>
                  </a:lnTo>
                  <a:lnTo>
                    <a:pt x="863" y="329"/>
                  </a:lnTo>
                  <a:lnTo>
                    <a:pt x="860" y="329"/>
                  </a:lnTo>
                  <a:lnTo>
                    <a:pt x="860" y="336"/>
                  </a:lnTo>
                  <a:lnTo>
                    <a:pt x="854" y="336"/>
                  </a:lnTo>
                  <a:lnTo>
                    <a:pt x="854" y="356"/>
                  </a:lnTo>
                  <a:lnTo>
                    <a:pt x="851" y="356"/>
                  </a:lnTo>
                  <a:lnTo>
                    <a:pt x="851" y="372"/>
                  </a:lnTo>
                  <a:lnTo>
                    <a:pt x="834" y="385"/>
                  </a:lnTo>
                  <a:lnTo>
                    <a:pt x="834" y="389"/>
                  </a:lnTo>
                  <a:lnTo>
                    <a:pt x="827" y="389"/>
                  </a:lnTo>
                  <a:lnTo>
                    <a:pt x="820" y="400"/>
                  </a:lnTo>
                  <a:lnTo>
                    <a:pt x="811" y="400"/>
                  </a:lnTo>
                  <a:lnTo>
                    <a:pt x="794" y="420"/>
                  </a:lnTo>
                  <a:lnTo>
                    <a:pt x="783" y="425"/>
                  </a:lnTo>
                  <a:lnTo>
                    <a:pt x="783" y="432"/>
                  </a:lnTo>
                  <a:lnTo>
                    <a:pt x="774" y="436"/>
                  </a:lnTo>
                  <a:lnTo>
                    <a:pt x="771" y="449"/>
                  </a:lnTo>
                  <a:lnTo>
                    <a:pt x="767" y="449"/>
                  </a:lnTo>
                  <a:lnTo>
                    <a:pt x="760" y="472"/>
                  </a:lnTo>
                  <a:lnTo>
                    <a:pt x="751" y="476"/>
                  </a:lnTo>
                  <a:lnTo>
                    <a:pt x="751" y="483"/>
                  </a:lnTo>
                  <a:lnTo>
                    <a:pt x="743" y="489"/>
                  </a:lnTo>
                  <a:lnTo>
                    <a:pt x="743" y="496"/>
                  </a:lnTo>
                  <a:lnTo>
                    <a:pt x="727" y="509"/>
                  </a:lnTo>
                  <a:lnTo>
                    <a:pt x="727" y="516"/>
                  </a:lnTo>
                  <a:lnTo>
                    <a:pt x="720" y="520"/>
                  </a:lnTo>
                  <a:lnTo>
                    <a:pt x="707" y="534"/>
                  </a:lnTo>
                  <a:lnTo>
                    <a:pt x="692" y="547"/>
                  </a:lnTo>
                  <a:lnTo>
                    <a:pt x="674" y="556"/>
                  </a:lnTo>
                  <a:lnTo>
                    <a:pt x="674" y="561"/>
                  </a:lnTo>
                  <a:lnTo>
                    <a:pt x="671" y="567"/>
                  </a:lnTo>
                  <a:lnTo>
                    <a:pt x="669" y="569"/>
                  </a:lnTo>
                  <a:lnTo>
                    <a:pt x="665" y="570"/>
                  </a:lnTo>
                  <a:lnTo>
                    <a:pt x="660" y="572"/>
                  </a:lnTo>
                  <a:lnTo>
                    <a:pt x="656" y="580"/>
                  </a:lnTo>
                  <a:lnTo>
                    <a:pt x="652" y="585"/>
                  </a:lnTo>
                  <a:lnTo>
                    <a:pt x="649" y="589"/>
                  </a:lnTo>
                  <a:lnTo>
                    <a:pt x="645" y="590"/>
                  </a:lnTo>
                  <a:lnTo>
                    <a:pt x="642" y="594"/>
                  </a:lnTo>
                  <a:lnTo>
                    <a:pt x="636" y="596"/>
                  </a:lnTo>
                  <a:lnTo>
                    <a:pt x="631" y="600"/>
                  </a:lnTo>
                  <a:lnTo>
                    <a:pt x="614" y="620"/>
                  </a:lnTo>
                  <a:lnTo>
                    <a:pt x="607" y="620"/>
                  </a:lnTo>
                  <a:lnTo>
                    <a:pt x="603" y="629"/>
                  </a:lnTo>
                  <a:lnTo>
                    <a:pt x="591" y="632"/>
                  </a:lnTo>
                  <a:lnTo>
                    <a:pt x="591" y="636"/>
                  </a:lnTo>
                  <a:lnTo>
                    <a:pt x="574" y="640"/>
                  </a:lnTo>
                  <a:lnTo>
                    <a:pt x="567" y="652"/>
                  </a:lnTo>
                  <a:lnTo>
                    <a:pt x="551" y="656"/>
                  </a:lnTo>
                  <a:lnTo>
                    <a:pt x="547" y="665"/>
                  </a:lnTo>
                  <a:lnTo>
                    <a:pt x="534" y="667"/>
                  </a:lnTo>
                  <a:lnTo>
                    <a:pt x="520" y="667"/>
                  </a:lnTo>
                  <a:lnTo>
                    <a:pt x="503" y="665"/>
                  </a:lnTo>
                  <a:lnTo>
                    <a:pt x="491" y="669"/>
                  </a:lnTo>
                  <a:lnTo>
                    <a:pt x="480" y="683"/>
                  </a:lnTo>
                  <a:lnTo>
                    <a:pt x="443" y="683"/>
                  </a:lnTo>
                  <a:lnTo>
                    <a:pt x="440" y="692"/>
                  </a:lnTo>
                  <a:lnTo>
                    <a:pt x="431" y="692"/>
                  </a:lnTo>
                  <a:lnTo>
                    <a:pt x="431" y="696"/>
                  </a:lnTo>
                  <a:lnTo>
                    <a:pt x="391" y="692"/>
                  </a:lnTo>
                  <a:lnTo>
                    <a:pt x="391" y="689"/>
                  </a:lnTo>
                  <a:lnTo>
                    <a:pt x="383" y="689"/>
                  </a:lnTo>
                  <a:lnTo>
                    <a:pt x="383" y="683"/>
                  </a:lnTo>
                  <a:lnTo>
                    <a:pt x="376" y="683"/>
                  </a:lnTo>
                  <a:lnTo>
                    <a:pt x="372" y="683"/>
                  </a:lnTo>
                  <a:lnTo>
                    <a:pt x="367" y="685"/>
                  </a:lnTo>
                  <a:lnTo>
                    <a:pt x="363" y="687"/>
                  </a:lnTo>
                  <a:lnTo>
                    <a:pt x="362" y="689"/>
                  </a:lnTo>
                  <a:lnTo>
                    <a:pt x="358" y="690"/>
                  </a:lnTo>
                  <a:lnTo>
                    <a:pt x="354" y="692"/>
                  </a:lnTo>
                  <a:lnTo>
                    <a:pt x="314" y="683"/>
                  </a:lnTo>
                  <a:lnTo>
                    <a:pt x="314" y="689"/>
                  </a:lnTo>
                  <a:lnTo>
                    <a:pt x="307" y="689"/>
                  </a:lnTo>
                  <a:lnTo>
                    <a:pt x="307" y="692"/>
                  </a:lnTo>
                  <a:lnTo>
                    <a:pt x="294" y="692"/>
                  </a:lnTo>
                  <a:lnTo>
                    <a:pt x="283" y="709"/>
                  </a:lnTo>
                  <a:lnTo>
                    <a:pt x="223" y="709"/>
                  </a:lnTo>
                  <a:lnTo>
                    <a:pt x="212" y="712"/>
                  </a:lnTo>
                  <a:lnTo>
                    <a:pt x="203" y="718"/>
                  </a:lnTo>
                  <a:lnTo>
                    <a:pt x="194" y="725"/>
                  </a:lnTo>
                  <a:lnTo>
                    <a:pt x="191" y="732"/>
                  </a:lnTo>
                  <a:lnTo>
                    <a:pt x="163" y="732"/>
                  </a:lnTo>
                  <a:lnTo>
                    <a:pt x="160" y="729"/>
                  </a:lnTo>
                  <a:lnTo>
                    <a:pt x="158" y="727"/>
                  </a:lnTo>
                  <a:lnTo>
                    <a:pt x="154" y="727"/>
                  </a:lnTo>
                  <a:lnTo>
                    <a:pt x="152" y="727"/>
                  </a:lnTo>
                  <a:lnTo>
                    <a:pt x="151" y="725"/>
                  </a:lnTo>
                  <a:lnTo>
                    <a:pt x="147" y="725"/>
                  </a:lnTo>
                  <a:lnTo>
                    <a:pt x="143" y="712"/>
                  </a:lnTo>
                  <a:lnTo>
                    <a:pt x="138" y="709"/>
                  </a:lnTo>
                  <a:lnTo>
                    <a:pt x="132" y="707"/>
                  </a:lnTo>
                  <a:lnTo>
                    <a:pt x="127" y="705"/>
                  </a:lnTo>
                  <a:lnTo>
                    <a:pt x="120" y="705"/>
                  </a:lnTo>
                  <a:lnTo>
                    <a:pt x="114" y="692"/>
                  </a:lnTo>
                  <a:lnTo>
                    <a:pt x="112" y="696"/>
                  </a:lnTo>
                  <a:lnTo>
                    <a:pt x="111" y="698"/>
                  </a:lnTo>
                  <a:lnTo>
                    <a:pt x="109" y="700"/>
                  </a:lnTo>
                  <a:lnTo>
                    <a:pt x="107" y="701"/>
                  </a:lnTo>
                  <a:lnTo>
                    <a:pt x="105" y="701"/>
                  </a:lnTo>
                  <a:lnTo>
                    <a:pt x="102" y="703"/>
                  </a:lnTo>
                  <a:lnTo>
                    <a:pt x="94" y="705"/>
                  </a:lnTo>
                  <a:lnTo>
                    <a:pt x="91" y="690"/>
                  </a:lnTo>
                  <a:lnTo>
                    <a:pt x="91" y="672"/>
                  </a:lnTo>
                  <a:lnTo>
                    <a:pt x="92" y="672"/>
                  </a:lnTo>
                  <a:lnTo>
                    <a:pt x="92" y="670"/>
                  </a:lnTo>
                  <a:lnTo>
                    <a:pt x="94" y="669"/>
                  </a:lnTo>
                  <a:lnTo>
                    <a:pt x="96" y="665"/>
                  </a:lnTo>
                  <a:lnTo>
                    <a:pt x="94" y="660"/>
                  </a:lnTo>
                  <a:lnTo>
                    <a:pt x="91" y="660"/>
                  </a:lnTo>
                  <a:lnTo>
                    <a:pt x="91" y="652"/>
                  </a:lnTo>
                  <a:lnTo>
                    <a:pt x="83" y="649"/>
                  </a:lnTo>
                  <a:lnTo>
                    <a:pt x="83" y="640"/>
                  </a:lnTo>
                  <a:lnTo>
                    <a:pt x="74" y="636"/>
                  </a:lnTo>
                  <a:lnTo>
                    <a:pt x="74" y="623"/>
                  </a:lnTo>
                  <a:lnTo>
                    <a:pt x="71" y="623"/>
                  </a:lnTo>
                  <a:lnTo>
                    <a:pt x="69" y="621"/>
                  </a:lnTo>
                  <a:lnTo>
                    <a:pt x="69" y="618"/>
                  </a:lnTo>
                  <a:lnTo>
                    <a:pt x="67" y="614"/>
                  </a:lnTo>
                  <a:lnTo>
                    <a:pt x="67" y="609"/>
                  </a:lnTo>
                  <a:lnTo>
                    <a:pt x="69" y="607"/>
                  </a:lnTo>
                  <a:lnTo>
                    <a:pt x="69" y="607"/>
                  </a:lnTo>
                  <a:lnTo>
                    <a:pt x="69" y="605"/>
                  </a:lnTo>
                  <a:lnTo>
                    <a:pt x="69" y="605"/>
                  </a:lnTo>
                  <a:lnTo>
                    <a:pt x="71" y="603"/>
                  </a:lnTo>
                  <a:lnTo>
                    <a:pt x="87" y="603"/>
                  </a:lnTo>
                  <a:lnTo>
                    <a:pt x="91" y="596"/>
                  </a:lnTo>
                  <a:lnTo>
                    <a:pt x="92" y="583"/>
                  </a:lnTo>
                  <a:lnTo>
                    <a:pt x="92" y="569"/>
                  </a:lnTo>
                  <a:lnTo>
                    <a:pt x="91" y="556"/>
                  </a:lnTo>
                  <a:lnTo>
                    <a:pt x="89" y="552"/>
                  </a:lnTo>
                  <a:lnTo>
                    <a:pt x="87" y="550"/>
                  </a:lnTo>
                  <a:lnTo>
                    <a:pt x="85" y="547"/>
                  </a:lnTo>
                  <a:lnTo>
                    <a:pt x="83" y="543"/>
                  </a:lnTo>
                  <a:lnTo>
                    <a:pt x="80" y="543"/>
                  </a:lnTo>
                  <a:lnTo>
                    <a:pt x="80" y="536"/>
                  </a:lnTo>
                  <a:lnTo>
                    <a:pt x="67" y="529"/>
                  </a:lnTo>
                  <a:lnTo>
                    <a:pt x="67" y="520"/>
                  </a:lnTo>
                  <a:lnTo>
                    <a:pt x="63" y="520"/>
                  </a:lnTo>
                  <a:lnTo>
                    <a:pt x="54" y="496"/>
                  </a:lnTo>
                  <a:lnTo>
                    <a:pt x="51" y="496"/>
                  </a:lnTo>
                  <a:lnTo>
                    <a:pt x="47" y="476"/>
                  </a:lnTo>
                  <a:lnTo>
                    <a:pt x="40" y="472"/>
                  </a:lnTo>
                  <a:lnTo>
                    <a:pt x="40" y="463"/>
                  </a:lnTo>
                  <a:lnTo>
                    <a:pt x="34" y="463"/>
                  </a:lnTo>
                  <a:lnTo>
                    <a:pt x="34" y="445"/>
                  </a:lnTo>
                  <a:lnTo>
                    <a:pt x="31" y="445"/>
                  </a:lnTo>
                  <a:lnTo>
                    <a:pt x="31" y="436"/>
                  </a:lnTo>
                  <a:lnTo>
                    <a:pt x="27" y="436"/>
                  </a:lnTo>
                  <a:lnTo>
                    <a:pt x="23" y="412"/>
                  </a:lnTo>
                  <a:lnTo>
                    <a:pt x="20" y="412"/>
                  </a:lnTo>
                  <a:lnTo>
                    <a:pt x="11" y="389"/>
                  </a:lnTo>
                  <a:lnTo>
                    <a:pt x="7" y="389"/>
                  </a:lnTo>
                  <a:lnTo>
                    <a:pt x="3" y="385"/>
                  </a:lnTo>
                  <a:lnTo>
                    <a:pt x="2" y="381"/>
                  </a:lnTo>
                  <a:lnTo>
                    <a:pt x="2" y="378"/>
                  </a:lnTo>
                  <a:lnTo>
                    <a:pt x="0" y="374"/>
                  </a:lnTo>
                  <a:lnTo>
                    <a:pt x="0" y="369"/>
                  </a:lnTo>
                  <a:lnTo>
                    <a:pt x="7" y="369"/>
                  </a:lnTo>
                  <a:lnTo>
                    <a:pt x="11" y="365"/>
                  </a:lnTo>
                  <a:lnTo>
                    <a:pt x="12" y="363"/>
                  </a:lnTo>
                  <a:lnTo>
                    <a:pt x="16" y="361"/>
                  </a:lnTo>
                  <a:lnTo>
                    <a:pt x="20" y="360"/>
                  </a:lnTo>
                  <a:lnTo>
                    <a:pt x="23" y="350"/>
                  </a:lnTo>
                  <a:lnTo>
                    <a:pt x="25" y="345"/>
                  </a:lnTo>
                  <a:lnTo>
                    <a:pt x="27" y="341"/>
                  </a:lnTo>
                  <a:lnTo>
                    <a:pt x="34" y="340"/>
                  </a:lnTo>
                  <a:lnTo>
                    <a:pt x="51" y="340"/>
                  </a:lnTo>
                  <a:lnTo>
                    <a:pt x="52" y="341"/>
                  </a:lnTo>
                  <a:lnTo>
                    <a:pt x="54" y="345"/>
                  </a:lnTo>
                  <a:lnTo>
                    <a:pt x="56" y="347"/>
                  </a:lnTo>
                  <a:lnTo>
                    <a:pt x="58" y="347"/>
                  </a:lnTo>
                  <a:lnTo>
                    <a:pt x="60" y="349"/>
                  </a:lnTo>
                  <a:lnTo>
                    <a:pt x="60" y="372"/>
                  </a:lnTo>
                  <a:lnTo>
                    <a:pt x="63" y="372"/>
                  </a:lnTo>
                  <a:lnTo>
                    <a:pt x="63" y="376"/>
                  </a:lnTo>
                  <a:lnTo>
                    <a:pt x="87" y="380"/>
                  </a:lnTo>
                  <a:lnTo>
                    <a:pt x="91" y="389"/>
                  </a:lnTo>
                  <a:lnTo>
                    <a:pt x="94" y="387"/>
                  </a:lnTo>
                  <a:lnTo>
                    <a:pt x="103" y="387"/>
                  </a:lnTo>
                  <a:lnTo>
                    <a:pt x="114" y="385"/>
                  </a:lnTo>
                  <a:lnTo>
                    <a:pt x="123" y="385"/>
                  </a:lnTo>
                  <a:lnTo>
                    <a:pt x="127" y="385"/>
                  </a:lnTo>
                  <a:lnTo>
                    <a:pt x="131" y="385"/>
                  </a:lnTo>
                  <a:lnTo>
                    <a:pt x="136" y="387"/>
                  </a:lnTo>
                  <a:lnTo>
                    <a:pt x="140" y="387"/>
                  </a:lnTo>
                  <a:lnTo>
                    <a:pt x="142" y="389"/>
                  </a:lnTo>
                  <a:lnTo>
                    <a:pt x="143" y="389"/>
                  </a:lnTo>
                  <a:lnTo>
                    <a:pt x="147" y="389"/>
                  </a:lnTo>
                  <a:lnTo>
                    <a:pt x="147" y="385"/>
                  </a:lnTo>
                  <a:lnTo>
                    <a:pt x="149" y="383"/>
                  </a:lnTo>
                  <a:lnTo>
                    <a:pt x="149" y="381"/>
                  </a:lnTo>
                  <a:lnTo>
                    <a:pt x="151" y="381"/>
                  </a:lnTo>
                  <a:lnTo>
                    <a:pt x="151" y="381"/>
                  </a:lnTo>
                  <a:lnTo>
                    <a:pt x="151" y="380"/>
                  </a:lnTo>
                  <a:lnTo>
                    <a:pt x="151" y="376"/>
                  </a:lnTo>
                  <a:lnTo>
                    <a:pt x="160" y="376"/>
                  </a:lnTo>
                  <a:lnTo>
                    <a:pt x="167" y="365"/>
                  </a:lnTo>
                  <a:lnTo>
                    <a:pt x="191" y="356"/>
                  </a:lnTo>
                  <a:lnTo>
                    <a:pt x="191" y="160"/>
                  </a:lnTo>
                  <a:lnTo>
                    <a:pt x="194" y="158"/>
                  </a:lnTo>
                  <a:lnTo>
                    <a:pt x="198" y="158"/>
                  </a:lnTo>
                  <a:lnTo>
                    <a:pt x="202" y="156"/>
                  </a:lnTo>
                  <a:lnTo>
                    <a:pt x="207" y="156"/>
                  </a:lnTo>
                  <a:lnTo>
                    <a:pt x="211" y="160"/>
                  </a:lnTo>
                  <a:lnTo>
                    <a:pt x="214" y="163"/>
                  </a:lnTo>
                  <a:lnTo>
                    <a:pt x="220" y="169"/>
                  </a:lnTo>
                  <a:lnTo>
                    <a:pt x="223" y="169"/>
                  </a:lnTo>
                  <a:lnTo>
                    <a:pt x="227" y="189"/>
                  </a:lnTo>
                  <a:lnTo>
                    <a:pt x="234" y="192"/>
                  </a:lnTo>
                  <a:lnTo>
                    <a:pt x="234" y="203"/>
                  </a:lnTo>
                  <a:lnTo>
                    <a:pt x="240" y="203"/>
                  </a:lnTo>
                  <a:lnTo>
                    <a:pt x="242" y="221"/>
                  </a:lnTo>
                  <a:lnTo>
                    <a:pt x="238" y="238"/>
                  </a:lnTo>
                  <a:lnTo>
                    <a:pt x="234" y="254"/>
                  </a:lnTo>
                  <a:lnTo>
                    <a:pt x="231" y="269"/>
                  </a:lnTo>
                  <a:lnTo>
                    <a:pt x="280" y="272"/>
                  </a:lnTo>
                  <a:lnTo>
                    <a:pt x="283" y="260"/>
                  </a:lnTo>
                  <a:lnTo>
                    <a:pt x="300" y="260"/>
                  </a:lnTo>
                  <a:lnTo>
                    <a:pt x="300" y="256"/>
                  </a:lnTo>
                  <a:lnTo>
                    <a:pt x="302" y="254"/>
                  </a:lnTo>
                  <a:lnTo>
                    <a:pt x="302" y="252"/>
                  </a:lnTo>
                  <a:lnTo>
                    <a:pt x="303" y="252"/>
                  </a:lnTo>
                  <a:lnTo>
                    <a:pt x="305" y="250"/>
                  </a:lnTo>
                  <a:lnTo>
                    <a:pt x="307" y="249"/>
                  </a:lnTo>
                  <a:lnTo>
                    <a:pt x="307" y="245"/>
                  </a:lnTo>
                  <a:lnTo>
                    <a:pt x="314" y="245"/>
                  </a:lnTo>
                  <a:lnTo>
                    <a:pt x="327" y="229"/>
                  </a:lnTo>
                  <a:lnTo>
                    <a:pt x="331" y="229"/>
                  </a:lnTo>
                  <a:lnTo>
                    <a:pt x="331" y="220"/>
                  </a:lnTo>
                  <a:lnTo>
                    <a:pt x="340" y="216"/>
                  </a:lnTo>
                  <a:lnTo>
                    <a:pt x="340" y="203"/>
                  </a:lnTo>
                  <a:lnTo>
                    <a:pt x="343" y="203"/>
                  </a:lnTo>
                  <a:lnTo>
                    <a:pt x="345" y="200"/>
                  </a:lnTo>
                  <a:lnTo>
                    <a:pt x="345" y="196"/>
                  </a:lnTo>
                  <a:lnTo>
                    <a:pt x="345" y="194"/>
                  </a:lnTo>
                  <a:lnTo>
                    <a:pt x="345" y="192"/>
                  </a:lnTo>
                  <a:lnTo>
                    <a:pt x="347" y="190"/>
                  </a:lnTo>
                  <a:lnTo>
                    <a:pt x="349" y="187"/>
                  </a:lnTo>
                  <a:lnTo>
                    <a:pt x="351" y="183"/>
                  </a:lnTo>
                  <a:lnTo>
                    <a:pt x="351" y="180"/>
                  </a:lnTo>
                  <a:lnTo>
                    <a:pt x="383" y="180"/>
                  </a:lnTo>
                  <a:lnTo>
                    <a:pt x="394" y="192"/>
                  </a:lnTo>
                  <a:lnTo>
                    <a:pt x="411" y="201"/>
                  </a:lnTo>
                  <a:lnTo>
                    <a:pt x="432" y="205"/>
                  </a:lnTo>
                  <a:lnTo>
                    <a:pt x="454" y="209"/>
                  </a:lnTo>
                  <a:lnTo>
                    <a:pt x="480" y="209"/>
                  </a:lnTo>
                  <a:lnTo>
                    <a:pt x="482" y="205"/>
                  </a:lnTo>
                  <a:lnTo>
                    <a:pt x="485" y="201"/>
                  </a:lnTo>
                  <a:lnTo>
                    <a:pt x="487" y="200"/>
                  </a:lnTo>
                  <a:lnTo>
                    <a:pt x="487" y="192"/>
                  </a:lnTo>
                  <a:lnTo>
                    <a:pt x="491" y="192"/>
                  </a:lnTo>
                  <a:lnTo>
                    <a:pt x="491" y="183"/>
                  </a:lnTo>
                  <a:lnTo>
                    <a:pt x="500" y="180"/>
                  </a:lnTo>
                  <a:lnTo>
                    <a:pt x="502" y="172"/>
                  </a:lnTo>
                  <a:lnTo>
                    <a:pt x="502" y="163"/>
                  </a:lnTo>
                  <a:lnTo>
                    <a:pt x="503" y="154"/>
                  </a:lnTo>
                  <a:lnTo>
                    <a:pt x="507" y="149"/>
                  </a:lnTo>
                  <a:lnTo>
                    <a:pt x="531" y="145"/>
                  </a:lnTo>
                  <a:lnTo>
                    <a:pt x="534" y="136"/>
                  </a:lnTo>
                  <a:lnTo>
                    <a:pt x="543" y="136"/>
                  </a:lnTo>
                  <a:lnTo>
                    <a:pt x="543" y="132"/>
                  </a:lnTo>
                  <a:lnTo>
                    <a:pt x="560" y="120"/>
                  </a:lnTo>
                  <a:lnTo>
                    <a:pt x="560" y="100"/>
                  </a:lnTo>
                  <a:lnTo>
                    <a:pt x="567" y="96"/>
                  </a:lnTo>
                  <a:lnTo>
                    <a:pt x="567" y="89"/>
                  </a:lnTo>
                  <a:lnTo>
                    <a:pt x="571" y="89"/>
                  </a:lnTo>
                  <a:lnTo>
                    <a:pt x="574" y="80"/>
                  </a:lnTo>
                  <a:lnTo>
                    <a:pt x="583" y="80"/>
                  </a:lnTo>
                  <a:lnTo>
                    <a:pt x="591" y="69"/>
                  </a:lnTo>
                  <a:lnTo>
                    <a:pt x="600" y="69"/>
                  </a:lnTo>
                  <a:lnTo>
                    <a:pt x="634" y="29"/>
                  </a:lnTo>
                  <a:lnTo>
                    <a:pt x="642" y="27"/>
                  </a:lnTo>
                  <a:lnTo>
                    <a:pt x="647" y="27"/>
                  </a:lnTo>
                  <a:lnTo>
                    <a:pt x="652" y="27"/>
                  </a:lnTo>
                  <a:lnTo>
                    <a:pt x="658" y="27"/>
                  </a:lnTo>
                  <a:lnTo>
                    <a:pt x="663" y="25"/>
                  </a:lnTo>
                  <a:lnTo>
                    <a:pt x="663" y="20"/>
                  </a:lnTo>
                  <a:lnTo>
                    <a:pt x="671" y="12"/>
                  </a:lnTo>
                  <a:lnTo>
                    <a:pt x="674" y="7"/>
                  </a:lnTo>
                  <a:lnTo>
                    <a:pt x="678" y="3"/>
                  </a:lnTo>
                  <a:lnTo>
                    <a:pt x="685" y="1"/>
                  </a:lnTo>
                  <a:lnTo>
                    <a:pt x="70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F03B92A-FCB4-459E-99A3-BCEEEF3C6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217" y="3894882"/>
              <a:ext cx="95250" cy="114300"/>
            </a:xfrm>
            <a:custGeom>
              <a:avLst/>
              <a:gdLst>
                <a:gd name="T0" fmla="*/ 40 w 60"/>
                <a:gd name="T1" fmla="*/ 0 h 72"/>
                <a:gd name="T2" fmla="*/ 60 w 60"/>
                <a:gd name="T3" fmla="*/ 0 h 72"/>
                <a:gd name="T4" fmla="*/ 60 w 60"/>
                <a:gd name="T5" fmla="*/ 16 h 72"/>
                <a:gd name="T6" fmla="*/ 55 w 60"/>
                <a:gd name="T7" fmla="*/ 18 h 72"/>
                <a:gd name="T8" fmla="*/ 53 w 60"/>
                <a:gd name="T9" fmla="*/ 18 h 72"/>
                <a:gd name="T10" fmla="*/ 51 w 60"/>
                <a:gd name="T11" fmla="*/ 20 h 72"/>
                <a:gd name="T12" fmla="*/ 51 w 60"/>
                <a:gd name="T13" fmla="*/ 20 h 72"/>
                <a:gd name="T14" fmla="*/ 51 w 60"/>
                <a:gd name="T15" fmla="*/ 21 h 72"/>
                <a:gd name="T16" fmla="*/ 51 w 60"/>
                <a:gd name="T17" fmla="*/ 23 h 72"/>
                <a:gd name="T18" fmla="*/ 49 w 60"/>
                <a:gd name="T19" fmla="*/ 25 h 72"/>
                <a:gd name="T20" fmla="*/ 48 w 60"/>
                <a:gd name="T21" fmla="*/ 29 h 72"/>
                <a:gd name="T22" fmla="*/ 37 w 60"/>
                <a:gd name="T23" fmla="*/ 36 h 72"/>
                <a:gd name="T24" fmla="*/ 37 w 60"/>
                <a:gd name="T25" fmla="*/ 72 h 72"/>
                <a:gd name="T26" fmla="*/ 8 w 60"/>
                <a:gd name="T27" fmla="*/ 72 h 72"/>
                <a:gd name="T28" fmla="*/ 8 w 60"/>
                <a:gd name="T29" fmla="*/ 60 h 72"/>
                <a:gd name="T30" fmla="*/ 4 w 60"/>
                <a:gd name="T31" fmla="*/ 50 h 72"/>
                <a:gd name="T32" fmla="*/ 2 w 60"/>
                <a:gd name="T33" fmla="*/ 43 h 72"/>
                <a:gd name="T34" fmla="*/ 0 w 60"/>
                <a:gd name="T35" fmla="*/ 32 h 72"/>
                <a:gd name="T36" fmla="*/ 4 w 60"/>
                <a:gd name="T37" fmla="*/ 30 h 72"/>
                <a:gd name="T38" fmla="*/ 6 w 60"/>
                <a:gd name="T39" fmla="*/ 29 h 72"/>
                <a:gd name="T40" fmla="*/ 6 w 60"/>
                <a:gd name="T41" fmla="*/ 27 h 72"/>
                <a:gd name="T42" fmla="*/ 6 w 60"/>
                <a:gd name="T43" fmla="*/ 27 h 72"/>
                <a:gd name="T44" fmla="*/ 6 w 60"/>
                <a:gd name="T45" fmla="*/ 25 h 72"/>
                <a:gd name="T46" fmla="*/ 6 w 60"/>
                <a:gd name="T47" fmla="*/ 23 h 72"/>
                <a:gd name="T48" fmla="*/ 6 w 60"/>
                <a:gd name="T49" fmla="*/ 23 h 72"/>
                <a:gd name="T50" fmla="*/ 8 w 60"/>
                <a:gd name="T51" fmla="*/ 20 h 72"/>
                <a:gd name="T52" fmla="*/ 40 w 60"/>
                <a:gd name="T5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72">
                  <a:moveTo>
                    <a:pt x="40" y="0"/>
                  </a:moveTo>
                  <a:lnTo>
                    <a:pt x="60" y="0"/>
                  </a:lnTo>
                  <a:lnTo>
                    <a:pt x="60" y="16"/>
                  </a:lnTo>
                  <a:lnTo>
                    <a:pt x="55" y="18"/>
                  </a:lnTo>
                  <a:lnTo>
                    <a:pt x="53" y="18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1" y="23"/>
                  </a:lnTo>
                  <a:lnTo>
                    <a:pt x="49" y="25"/>
                  </a:lnTo>
                  <a:lnTo>
                    <a:pt x="48" y="29"/>
                  </a:lnTo>
                  <a:lnTo>
                    <a:pt x="37" y="36"/>
                  </a:lnTo>
                  <a:lnTo>
                    <a:pt x="37" y="72"/>
                  </a:lnTo>
                  <a:lnTo>
                    <a:pt x="8" y="72"/>
                  </a:lnTo>
                  <a:lnTo>
                    <a:pt x="8" y="60"/>
                  </a:lnTo>
                  <a:lnTo>
                    <a:pt x="4" y="50"/>
                  </a:lnTo>
                  <a:lnTo>
                    <a:pt x="2" y="43"/>
                  </a:lnTo>
                  <a:lnTo>
                    <a:pt x="0" y="32"/>
                  </a:lnTo>
                  <a:lnTo>
                    <a:pt x="4" y="30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5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8" y="2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0C7EC64-F2A8-4DE6-87F4-8084DCD7E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680" y="2999758"/>
              <a:ext cx="1651000" cy="1697038"/>
            </a:xfrm>
            <a:custGeom>
              <a:avLst/>
              <a:gdLst>
                <a:gd name="T0" fmla="*/ 740 w 1040"/>
                <a:gd name="T1" fmla="*/ 9 h 1069"/>
                <a:gd name="T2" fmla="*/ 760 w 1040"/>
                <a:gd name="T3" fmla="*/ 4 h 1069"/>
                <a:gd name="T4" fmla="*/ 844 w 1040"/>
                <a:gd name="T5" fmla="*/ 33 h 1069"/>
                <a:gd name="T6" fmla="*/ 889 w 1040"/>
                <a:gd name="T7" fmla="*/ 57 h 1069"/>
                <a:gd name="T8" fmla="*/ 940 w 1040"/>
                <a:gd name="T9" fmla="*/ 44 h 1069"/>
                <a:gd name="T10" fmla="*/ 989 w 1040"/>
                <a:gd name="T11" fmla="*/ 80 h 1069"/>
                <a:gd name="T12" fmla="*/ 1013 w 1040"/>
                <a:gd name="T13" fmla="*/ 100 h 1069"/>
                <a:gd name="T14" fmla="*/ 1017 w 1040"/>
                <a:gd name="T15" fmla="*/ 133 h 1069"/>
                <a:gd name="T16" fmla="*/ 1028 w 1040"/>
                <a:gd name="T17" fmla="*/ 171 h 1069"/>
                <a:gd name="T18" fmla="*/ 1040 w 1040"/>
                <a:gd name="T19" fmla="*/ 193 h 1069"/>
                <a:gd name="T20" fmla="*/ 1013 w 1040"/>
                <a:gd name="T21" fmla="*/ 226 h 1069"/>
                <a:gd name="T22" fmla="*/ 988 w 1040"/>
                <a:gd name="T23" fmla="*/ 251 h 1069"/>
                <a:gd name="T24" fmla="*/ 975 w 1040"/>
                <a:gd name="T25" fmla="*/ 262 h 1069"/>
                <a:gd name="T26" fmla="*/ 957 w 1040"/>
                <a:gd name="T27" fmla="*/ 337 h 1069"/>
                <a:gd name="T28" fmla="*/ 920 w 1040"/>
                <a:gd name="T29" fmla="*/ 437 h 1069"/>
                <a:gd name="T30" fmla="*/ 924 w 1040"/>
                <a:gd name="T31" fmla="*/ 473 h 1069"/>
                <a:gd name="T32" fmla="*/ 926 w 1040"/>
                <a:gd name="T33" fmla="*/ 538 h 1069"/>
                <a:gd name="T34" fmla="*/ 937 w 1040"/>
                <a:gd name="T35" fmla="*/ 606 h 1069"/>
                <a:gd name="T36" fmla="*/ 966 w 1040"/>
                <a:gd name="T37" fmla="*/ 702 h 1069"/>
                <a:gd name="T38" fmla="*/ 988 w 1040"/>
                <a:gd name="T39" fmla="*/ 740 h 1069"/>
                <a:gd name="T40" fmla="*/ 946 w 1040"/>
                <a:gd name="T41" fmla="*/ 784 h 1069"/>
                <a:gd name="T42" fmla="*/ 898 w 1040"/>
                <a:gd name="T43" fmla="*/ 866 h 1069"/>
                <a:gd name="T44" fmla="*/ 893 w 1040"/>
                <a:gd name="T45" fmla="*/ 889 h 1069"/>
                <a:gd name="T46" fmla="*/ 884 w 1040"/>
                <a:gd name="T47" fmla="*/ 973 h 1069"/>
                <a:gd name="T48" fmla="*/ 908 w 1040"/>
                <a:gd name="T49" fmla="*/ 989 h 1069"/>
                <a:gd name="T50" fmla="*/ 942 w 1040"/>
                <a:gd name="T51" fmla="*/ 1004 h 1069"/>
                <a:gd name="T52" fmla="*/ 924 w 1040"/>
                <a:gd name="T53" fmla="*/ 1067 h 1069"/>
                <a:gd name="T54" fmla="*/ 893 w 1040"/>
                <a:gd name="T55" fmla="*/ 1037 h 1069"/>
                <a:gd name="T56" fmla="*/ 820 w 1040"/>
                <a:gd name="T57" fmla="*/ 986 h 1069"/>
                <a:gd name="T58" fmla="*/ 817 w 1040"/>
                <a:gd name="T59" fmla="*/ 973 h 1069"/>
                <a:gd name="T60" fmla="*/ 735 w 1040"/>
                <a:gd name="T61" fmla="*/ 977 h 1069"/>
                <a:gd name="T62" fmla="*/ 686 w 1040"/>
                <a:gd name="T63" fmla="*/ 949 h 1069"/>
                <a:gd name="T64" fmla="*/ 644 w 1040"/>
                <a:gd name="T65" fmla="*/ 931 h 1069"/>
                <a:gd name="T66" fmla="*/ 617 w 1040"/>
                <a:gd name="T67" fmla="*/ 929 h 1069"/>
                <a:gd name="T68" fmla="*/ 551 w 1040"/>
                <a:gd name="T69" fmla="*/ 937 h 1069"/>
                <a:gd name="T70" fmla="*/ 549 w 1040"/>
                <a:gd name="T71" fmla="*/ 902 h 1069"/>
                <a:gd name="T72" fmla="*/ 526 w 1040"/>
                <a:gd name="T73" fmla="*/ 853 h 1069"/>
                <a:gd name="T74" fmla="*/ 526 w 1040"/>
                <a:gd name="T75" fmla="*/ 722 h 1069"/>
                <a:gd name="T76" fmla="*/ 398 w 1040"/>
                <a:gd name="T77" fmla="*/ 720 h 1069"/>
                <a:gd name="T78" fmla="*/ 353 w 1040"/>
                <a:gd name="T79" fmla="*/ 757 h 1069"/>
                <a:gd name="T80" fmla="*/ 286 w 1040"/>
                <a:gd name="T81" fmla="*/ 753 h 1069"/>
                <a:gd name="T82" fmla="*/ 257 w 1040"/>
                <a:gd name="T83" fmla="*/ 693 h 1069"/>
                <a:gd name="T84" fmla="*/ 242 w 1040"/>
                <a:gd name="T85" fmla="*/ 646 h 1069"/>
                <a:gd name="T86" fmla="*/ 60 w 1040"/>
                <a:gd name="T87" fmla="*/ 637 h 1069"/>
                <a:gd name="T88" fmla="*/ 17 w 1040"/>
                <a:gd name="T89" fmla="*/ 617 h 1069"/>
                <a:gd name="T90" fmla="*/ 60 w 1040"/>
                <a:gd name="T91" fmla="*/ 569 h 1069"/>
                <a:gd name="T92" fmla="*/ 84 w 1040"/>
                <a:gd name="T93" fmla="*/ 566 h 1069"/>
                <a:gd name="T94" fmla="*/ 133 w 1040"/>
                <a:gd name="T95" fmla="*/ 582 h 1069"/>
                <a:gd name="T96" fmla="*/ 197 w 1040"/>
                <a:gd name="T97" fmla="*/ 529 h 1069"/>
                <a:gd name="T98" fmla="*/ 217 w 1040"/>
                <a:gd name="T99" fmla="*/ 500 h 1069"/>
                <a:gd name="T100" fmla="*/ 298 w 1040"/>
                <a:gd name="T101" fmla="*/ 342 h 1069"/>
                <a:gd name="T102" fmla="*/ 309 w 1040"/>
                <a:gd name="T103" fmla="*/ 249 h 1069"/>
                <a:gd name="T104" fmla="*/ 329 w 1040"/>
                <a:gd name="T105" fmla="*/ 169 h 1069"/>
                <a:gd name="T106" fmla="*/ 357 w 1040"/>
                <a:gd name="T107" fmla="*/ 46 h 1069"/>
                <a:gd name="T108" fmla="*/ 411 w 1040"/>
                <a:gd name="T109" fmla="*/ 17 h 1069"/>
                <a:gd name="T110" fmla="*/ 526 w 1040"/>
                <a:gd name="T111" fmla="*/ 60 h 1069"/>
                <a:gd name="T112" fmla="*/ 573 w 1040"/>
                <a:gd name="T113" fmla="*/ 40 h 1069"/>
                <a:gd name="T114" fmla="*/ 600 w 1040"/>
                <a:gd name="T115" fmla="*/ 38 h 1069"/>
                <a:gd name="T116" fmla="*/ 680 w 1040"/>
                <a:gd name="T117" fmla="*/ 22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0" h="1069">
                  <a:moveTo>
                    <a:pt x="717" y="0"/>
                  </a:moveTo>
                  <a:lnTo>
                    <a:pt x="724" y="2"/>
                  </a:lnTo>
                  <a:lnTo>
                    <a:pt x="729" y="2"/>
                  </a:lnTo>
                  <a:lnTo>
                    <a:pt x="731" y="4"/>
                  </a:lnTo>
                  <a:lnTo>
                    <a:pt x="735" y="6"/>
                  </a:lnTo>
                  <a:lnTo>
                    <a:pt x="737" y="7"/>
                  </a:lnTo>
                  <a:lnTo>
                    <a:pt x="740" y="9"/>
                  </a:lnTo>
                  <a:lnTo>
                    <a:pt x="740" y="13"/>
                  </a:lnTo>
                  <a:lnTo>
                    <a:pt x="744" y="13"/>
                  </a:lnTo>
                  <a:lnTo>
                    <a:pt x="748" y="11"/>
                  </a:lnTo>
                  <a:lnTo>
                    <a:pt x="749" y="9"/>
                  </a:lnTo>
                  <a:lnTo>
                    <a:pt x="753" y="6"/>
                  </a:lnTo>
                  <a:lnTo>
                    <a:pt x="757" y="4"/>
                  </a:lnTo>
                  <a:lnTo>
                    <a:pt x="760" y="4"/>
                  </a:lnTo>
                  <a:lnTo>
                    <a:pt x="766" y="6"/>
                  </a:lnTo>
                  <a:lnTo>
                    <a:pt x="769" y="13"/>
                  </a:lnTo>
                  <a:lnTo>
                    <a:pt x="777" y="13"/>
                  </a:lnTo>
                  <a:lnTo>
                    <a:pt x="777" y="17"/>
                  </a:lnTo>
                  <a:lnTo>
                    <a:pt x="829" y="13"/>
                  </a:lnTo>
                  <a:lnTo>
                    <a:pt x="837" y="24"/>
                  </a:lnTo>
                  <a:lnTo>
                    <a:pt x="844" y="33"/>
                  </a:lnTo>
                  <a:lnTo>
                    <a:pt x="849" y="46"/>
                  </a:lnTo>
                  <a:lnTo>
                    <a:pt x="855" y="47"/>
                  </a:lnTo>
                  <a:lnTo>
                    <a:pt x="862" y="49"/>
                  </a:lnTo>
                  <a:lnTo>
                    <a:pt x="868" y="53"/>
                  </a:lnTo>
                  <a:lnTo>
                    <a:pt x="873" y="57"/>
                  </a:lnTo>
                  <a:lnTo>
                    <a:pt x="877" y="60"/>
                  </a:lnTo>
                  <a:lnTo>
                    <a:pt x="889" y="57"/>
                  </a:lnTo>
                  <a:lnTo>
                    <a:pt x="893" y="49"/>
                  </a:lnTo>
                  <a:lnTo>
                    <a:pt x="906" y="49"/>
                  </a:lnTo>
                  <a:lnTo>
                    <a:pt x="920" y="53"/>
                  </a:lnTo>
                  <a:lnTo>
                    <a:pt x="933" y="57"/>
                  </a:lnTo>
                  <a:lnTo>
                    <a:pt x="935" y="51"/>
                  </a:lnTo>
                  <a:lnTo>
                    <a:pt x="937" y="46"/>
                  </a:lnTo>
                  <a:lnTo>
                    <a:pt x="940" y="44"/>
                  </a:lnTo>
                  <a:lnTo>
                    <a:pt x="946" y="42"/>
                  </a:lnTo>
                  <a:lnTo>
                    <a:pt x="953" y="42"/>
                  </a:lnTo>
                  <a:lnTo>
                    <a:pt x="973" y="69"/>
                  </a:lnTo>
                  <a:lnTo>
                    <a:pt x="980" y="69"/>
                  </a:lnTo>
                  <a:lnTo>
                    <a:pt x="980" y="77"/>
                  </a:lnTo>
                  <a:lnTo>
                    <a:pt x="986" y="78"/>
                  </a:lnTo>
                  <a:lnTo>
                    <a:pt x="989" y="80"/>
                  </a:lnTo>
                  <a:lnTo>
                    <a:pt x="993" y="82"/>
                  </a:lnTo>
                  <a:lnTo>
                    <a:pt x="997" y="84"/>
                  </a:lnTo>
                  <a:lnTo>
                    <a:pt x="1000" y="86"/>
                  </a:lnTo>
                  <a:lnTo>
                    <a:pt x="1002" y="91"/>
                  </a:lnTo>
                  <a:lnTo>
                    <a:pt x="1006" y="97"/>
                  </a:lnTo>
                  <a:lnTo>
                    <a:pt x="1009" y="98"/>
                  </a:lnTo>
                  <a:lnTo>
                    <a:pt x="1013" y="100"/>
                  </a:lnTo>
                  <a:lnTo>
                    <a:pt x="1020" y="102"/>
                  </a:lnTo>
                  <a:lnTo>
                    <a:pt x="1020" y="122"/>
                  </a:lnTo>
                  <a:lnTo>
                    <a:pt x="1017" y="122"/>
                  </a:lnTo>
                  <a:lnTo>
                    <a:pt x="1017" y="129"/>
                  </a:lnTo>
                  <a:lnTo>
                    <a:pt x="1013" y="129"/>
                  </a:lnTo>
                  <a:lnTo>
                    <a:pt x="1013" y="133"/>
                  </a:lnTo>
                  <a:lnTo>
                    <a:pt x="1017" y="133"/>
                  </a:lnTo>
                  <a:lnTo>
                    <a:pt x="1017" y="157"/>
                  </a:lnTo>
                  <a:lnTo>
                    <a:pt x="1013" y="157"/>
                  </a:lnTo>
                  <a:lnTo>
                    <a:pt x="1013" y="166"/>
                  </a:lnTo>
                  <a:lnTo>
                    <a:pt x="1017" y="166"/>
                  </a:lnTo>
                  <a:lnTo>
                    <a:pt x="1020" y="167"/>
                  </a:lnTo>
                  <a:lnTo>
                    <a:pt x="1024" y="171"/>
                  </a:lnTo>
                  <a:lnTo>
                    <a:pt x="1028" y="171"/>
                  </a:lnTo>
                  <a:lnTo>
                    <a:pt x="1031" y="173"/>
                  </a:lnTo>
                  <a:lnTo>
                    <a:pt x="1033" y="173"/>
                  </a:lnTo>
                  <a:lnTo>
                    <a:pt x="1037" y="175"/>
                  </a:lnTo>
                  <a:lnTo>
                    <a:pt x="1038" y="177"/>
                  </a:lnTo>
                  <a:lnTo>
                    <a:pt x="1038" y="180"/>
                  </a:lnTo>
                  <a:lnTo>
                    <a:pt x="1040" y="186"/>
                  </a:lnTo>
                  <a:lnTo>
                    <a:pt x="1040" y="193"/>
                  </a:lnTo>
                  <a:lnTo>
                    <a:pt x="1037" y="198"/>
                  </a:lnTo>
                  <a:lnTo>
                    <a:pt x="1033" y="202"/>
                  </a:lnTo>
                  <a:lnTo>
                    <a:pt x="1029" y="207"/>
                  </a:lnTo>
                  <a:lnTo>
                    <a:pt x="1026" y="213"/>
                  </a:lnTo>
                  <a:lnTo>
                    <a:pt x="1017" y="217"/>
                  </a:lnTo>
                  <a:lnTo>
                    <a:pt x="1017" y="226"/>
                  </a:lnTo>
                  <a:lnTo>
                    <a:pt x="1013" y="226"/>
                  </a:lnTo>
                  <a:lnTo>
                    <a:pt x="1000" y="242"/>
                  </a:lnTo>
                  <a:lnTo>
                    <a:pt x="993" y="242"/>
                  </a:lnTo>
                  <a:lnTo>
                    <a:pt x="993" y="246"/>
                  </a:lnTo>
                  <a:lnTo>
                    <a:pt x="991" y="247"/>
                  </a:lnTo>
                  <a:lnTo>
                    <a:pt x="989" y="249"/>
                  </a:lnTo>
                  <a:lnTo>
                    <a:pt x="988" y="249"/>
                  </a:lnTo>
                  <a:lnTo>
                    <a:pt x="988" y="251"/>
                  </a:lnTo>
                  <a:lnTo>
                    <a:pt x="986" y="253"/>
                  </a:lnTo>
                  <a:lnTo>
                    <a:pt x="986" y="257"/>
                  </a:lnTo>
                  <a:lnTo>
                    <a:pt x="980" y="258"/>
                  </a:lnTo>
                  <a:lnTo>
                    <a:pt x="978" y="258"/>
                  </a:lnTo>
                  <a:lnTo>
                    <a:pt x="977" y="260"/>
                  </a:lnTo>
                  <a:lnTo>
                    <a:pt x="977" y="260"/>
                  </a:lnTo>
                  <a:lnTo>
                    <a:pt x="975" y="262"/>
                  </a:lnTo>
                  <a:lnTo>
                    <a:pt x="973" y="266"/>
                  </a:lnTo>
                  <a:lnTo>
                    <a:pt x="969" y="266"/>
                  </a:lnTo>
                  <a:lnTo>
                    <a:pt x="969" y="293"/>
                  </a:lnTo>
                  <a:lnTo>
                    <a:pt x="966" y="293"/>
                  </a:lnTo>
                  <a:lnTo>
                    <a:pt x="966" y="302"/>
                  </a:lnTo>
                  <a:lnTo>
                    <a:pt x="960" y="302"/>
                  </a:lnTo>
                  <a:lnTo>
                    <a:pt x="957" y="337"/>
                  </a:lnTo>
                  <a:lnTo>
                    <a:pt x="953" y="337"/>
                  </a:lnTo>
                  <a:lnTo>
                    <a:pt x="953" y="386"/>
                  </a:lnTo>
                  <a:lnTo>
                    <a:pt x="929" y="402"/>
                  </a:lnTo>
                  <a:lnTo>
                    <a:pt x="926" y="411"/>
                  </a:lnTo>
                  <a:lnTo>
                    <a:pt x="928" y="424"/>
                  </a:lnTo>
                  <a:lnTo>
                    <a:pt x="926" y="437"/>
                  </a:lnTo>
                  <a:lnTo>
                    <a:pt x="920" y="437"/>
                  </a:lnTo>
                  <a:lnTo>
                    <a:pt x="918" y="442"/>
                  </a:lnTo>
                  <a:lnTo>
                    <a:pt x="917" y="444"/>
                  </a:lnTo>
                  <a:lnTo>
                    <a:pt x="915" y="447"/>
                  </a:lnTo>
                  <a:lnTo>
                    <a:pt x="915" y="449"/>
                  </a:lnTo>
                  <a:lnTo>
                    <a:pt x="913" y="455"/>
                  </a:lnTo>
                  <a:lnTo>
                    <a:pt x="913" y="462"/>
                  </a:lnTo>
                  <a:lnTo>
                    <a:pt x="924" y="473"/>
                  </a:lnTo>
                  <a:lnTo>
                    <a:pt x="929" y="489"/>
                  </a:lnTo>
                  <a:lnTo>
                    <a:pt x="931" y="511"/>
                  </a:lnTo>
                  <a:lnTo>
                    <a:pt x="929" y="533"/>
                  </a:lnTo>
                  <a:lnTo>
                    <a:pt x="928" y="533"/>
                  </a:lnTo>
                  <a:lnTo>
                    <a:pt x="928" y="535"/>
                  </a:lnTo>
                  <a:lnTo>
                    <a:pt x="926" y="537"/>
                  </a:lnTo>
                  <a:lnTo>
                    <a:pt x="926" y="538"/>
                  </a:lnTo>
                  <a:lnTo>
                    <a:pt x="926" y="542"/>
                  </a:lnTo>
                  <a:lnTo>
                    <a:pt x="928" y="549"/>
                  </a:lnTo>
                  <a:lnTo>
                    <a:pt x="933" y="562"/>
                  </a:lnTo>
                  <a:lnTo>
                    <a:pt x="933" y="573"/>
                  </a:lnTo>
                  <a:lnTo>
                    <a:pt x="926" y="577"/>
                  </a:lnTo>
                  <a:lnTo>
                    <a:pt x="929" y="606"/>
                  </a:lnTo>
                  <a:lnTo>
                    <a:pt x="937" y="606"/>
                  </a:lnTo>
                  <a:lnTo>
                    <a:pt x="938" y="624"/>
                  </a:lnTo>
                  <a:lnTo>
                    <a:pt x="938" y="640"/>
                  </a:lnTo>
                  <a:lnTo>
                    <a:pt x="937" y="662"/>
                  </a:lnTo>
                  <a:lnTo>
                    <a:pt x="949" y="666"/>
                  </a:lnTo>
                  <a:lnTo>
                    <a:pt x="953" y="697"/>
                  </a:lnTo>
                  <a:lnTo>
                    <a:pt x="958" y="700"/>
                  </a:lnTo>
                  <a:lnTo>
                    <a:pt x="966" y="702"/>
                  </a:lnTo>
                  <a:lnTo>
                    <a:pt x="971" y="706"/>
                  </a:lnTo>
                  <a:lnTo>
                    <a:pt x="977" y="709"/>
                  </a:lnTo>
                  <a:lnTo>
                    <a:pt x="980" y="713"/>
                  </a:lnTo>
                  <a:lnTo>
                    <a:pt x="980" y="726"/>
                  </a:lnTo>
                  <a:lnTo>
                    <a:pt x="984" y="731"/>
                  </a:lnTo>
                  <a:lnTo>
                    <a:pt x="986" y="737"/>
                  </a:lnTo>
                  <a:lnTo>
                    <a:pt x="988" y="740"/>
                  </a:lnTo>
                  <a:lnTo>
                    <a:pt x="989" y="744"/>
                  </a:lnTo>
                  <a:lnTo>
                    <a:pt x="995" y="747"/>
                  </a:lnTo>
                  <a:lnTo>
                    <a:pt x="1000" y="749"/>
                  </a:lnTo>
                  <a:lnTo>
                    <a:pt x="1006" y="777"/>
                  </a:lnTo>
                  <a:lnTo>
                    <a:pt x="989" y="778"/>
                  </a:lnTo>
                  <a:lnTo>
                    <a:pt x="969" y="780"/>
                  </a:lnTo>
                  <a:lnTo>
                    <a:pt x="946" y="784"/>
                  </a:lnTo>
                  <a:lnTo>
                    <a:pt x="928" y="789"/>
                  </a:lnTo>
                  <a:lnTo>
                    <a:pt x="917" y="793"/>
                  </a:lnTo>
                  <a:lnTo>
                    <a:pt x="913" y="793"/>
                  </a:lnTo>
                  <a:lnTo>
                    <a:pt x="913" y="813"/>
                  </a:lnTo>
                  <a:lnTo>
                    <a:pt x="886" y="837"/>
                  </a:lnTo>
                  <a:lnTo>
                    <a:pt x="893" y="847"/>
                  </a:lnTo>
                  <a:lnTo>
                    <a:pt x="898" y="866"/>
                  </a:lnTo>
                  <a:lnTo>
                    <a:pt x="897" y="886"/>
                  </a:lnTo>
                  <a:lnTo>
                    <a:pt x="897" y="887"/>
                  </a:lnTo>
                  <a:lnTo>
                    <a:pt x="895" y="887"/>
                  </a:lnTo>
                  <a:lnTo>
                    <a:pt x="895" y="887"/>
                  </a:lnTo>
                  <a:lnTo>
                    <a:pt x="893" y="887"/>
                  </a:lnTo>
                  <a:lnTo>
                    <a:pt x="893" y="887"/>
                  </a:lnTo>
                  <a:lnTo>
                    <a:pt x="893" y="889"/>
                  </a:lnTo>
                  <a:lnTo>
                    <a:pt x="897" y="889"/>
                  </a:lnTo>
                  <a:lnTo>
                    <a:pt x="897" y="920"/>
                  </a:lnTo>
                  <a:lnTo>
                    <a:pt x="893" y="920"/>
                  </a:lnTo>
                  <a:lnTo>
                    <a:pt x="893" y="929"/>
                  </a:lnTo>
                  <a:lnTo>
                    <a:pt x="889" y="929"/>
                  </a:lnTo>
                  <a:lnTo>
                    <a:pt x="880" y="969"/>
                  </a:lnTo>
                  <a:lnTo>
                    <a:pt x="884" y="973"/>
                  </a:lnTo>
                  <a:lnTo>
                    <a:pt x="888" y="977"/>
                  </a:lnTo>
                  <a:lnTo>
                    <a:pt x="889" y="982"/>
                  </a:lnTo>
                  <a:lnTo>
                    <a:pt x="893" y="986"/>
                  </a:lnTo>
                  <a:lnTo>
                    <a:pt x="898" y="987"/>
                  </a:lnTo>
                  <a:lnTo>
                    <a:pt x="902" y="989"/>
                  </a:lnTo>
                  <a:lnTo>
                    <a:pt x="904" y="989"/>
                  </a:lnTo>
                  <a:lnTo>
                    <a:pt x="908" y="989"/>
                  </a:lnTo>
                  <a:lnTo>
                    <a:pt x="909" y="991"/>
                  </a:lnTo>
                  <a:lnTo>
                    <a:pt x="911" y="993"/>
                  </a:lnTo>
                  <a:lnTo>
                    <a:pt x="911" y="998"/>
                  </a:lnTo>
                  <a:lnTo>
                    <a:pt x="913" y="1006"/>
                  </a:lnTo>
                  <a:lnTo>
                    <a:pt x="937" y="1009"/>
                  </a:lnTo>
                  <a:lnTo>
                    <a:pt x="937" y="1006"/>
                  </a:lnTo>
                  <a:lnTo>
                    <a:pt x="942" y="1004"/>
                  </a:lnTo>
                  <a:lnTo>
                    <a:pt x="946" y="1002"/>
                  </a:lnTo>
                  <a:lnTo>
                    <a:pt x="951" y="1002"/>
                  </a:lnTo>
                  <a:lnTo>
                    <a:pt x="957" y="1002"/>
                  </a:lnTo>
                  <a:lnTo>
                    <a:pt x="957" y="1060"/>
                  </a:lnTo>
                  <a:lnTo>
                    <a:pt x="944" y="1062"/>
                  </a:lnTo>
                  <a:lnTo>
                    <a:pt x="935" y="1066"/>
                  </a:lnTo>
                  <a:lnTo>
                    <a:pt x="924" y="1067"/>
                  </a:lnTo>
                  <a:lnTo>
                    <a:pt x="909" y="1069"/>
                  </a:lnTo>
                  <a:lnTo>
                    <a:pt x="909" y="1053"/>
                  </a:lnTo>
                  <a:lnTo>
                    <a:pt x="906" y="1053"/>
                  </a:lnTo>
                  <a:lnTo>
                    <a:pt x="902" y="1049"/>
                  </a:lnTo>
                  <a:lnTo>
                    <a:pt x="898" y="1046"/>
                  </a:lnTo>
                  <a:lnTo>
                    <a:pt x="895" y="1042"/>
                  </a:lnTo>
                  <a:lnTo>
                    <a:pt x="893" y="1037"/>
                  </a:lnTo>
                  <a:lnTo>
                    <a:pt x="891" y="1033"/>
                  </a:lnTo>
                  <a:lnTo>
                    <a:pt x="889" y="1026"/>
                  </a:lnTo>
                  <a:lnTo>
                    <a:pt x="880" y="1026"/>
                  </a:lnTo>
                  <a:lnTo>
                    <a:pt x="880" y="1017"/>
                  </a:lnTo>
                  <a:lnTo>
                    <a:pt x="833" y="1002"/>
                  </a:lnTo>
                  <a:lnTo>
                    <a:pt x="833" y="993"/>
                  </a:lnTo>
                  <a:lnTo>
                    <a:pt x="820" y="986"/>
                  </a:lnTo>
                  <a:lnTo>
                    <a:pt x="818" y="982"/>
                  </a:lnTo>
                  <a:lnTo>
                    <a:pt x="818" y="978"/>
                  </a:lnTo>
                  <a:lnTo>
                    <a:pt x="818" y="977"/>
                  </a:lnTo>
                  <a:lnTo>
                    <a:pt x="818" y="975"/>
                  </a:lnTo>
                  <a:lnTo>
                    <a:pt x="818" y="975"/>
                  </a:lnTo>
                  <a:lnTo>
                    <a:pt x="818" y="973"/>
                  </a:lnTo>
                  <a:lnTo>
                    <a:pt x="817" y="973"/>
                  </a:lnTo>
                  <a:lnTo>
                    <a:pt x="815" y="971"/>
                  </a:lnTo>
                  <a:lnTo>
                    <a:pt x="809" y="969"/>
                  </a:lnTo>
                  <a:lnTo>
                    <a:pt x="806" y="986"/>
                  </a:lnTo>
                  <a:lnTo>
                    <a:pt x="784" y="987"/>
                  </a:lnTo>
                  <a:lnTo>
                    <a:pt x="766" y="986"/>
                  </a:lnTo>
                  <a:lnTo>
                    <a:pt x="751" y="982"/>
                  </a:lnTo>
                  <a:lnTo>
                    <a:pt x="735" y="977"/>
                  </a:lnTo>
                  <a:lnTo>
                    <a:pt x="717" y="973"/>
                  </a:lnTo>
                  <a:lnTo>
                    <a:pt x="717" y="967"/>
                  </a:lnTo>
                  <a:lnTo>
                    <a:pt x="715" y="962"/>
                  </a:lnTo>
                  <a:lnTo>
                    <a:pt x="715" y="958"/>
                  </a:lnTo>
                  <a:lnTo>
                    <a:pt x="713" y="953"/>
                  </a:lnTo>
                  <a:lnTo>
                    <a:pt x="713" y="946"/>
                  </a:lnTo>
                  <a:lnTo>
                    <a:pt x="686" y="949"/>
                  </a:lnTo>
                  <a:lnTo>
                    <a:pt x="680" y="957"/>
                  </a:lnTo>
                  <a:lnTo>
                    <a:pt x="666" y="957"/>
                  </a:lnTo>
                  <a:lnTo>
                    <a:pt x="666" y="942"/>
                  </a:lnTo>
                  <a:lnTo>
                    <a:pt x="658" y="938"/>
                  </a:lnTo>
                  <a:lnTo>
                    <a:pt x="653" y="933"/>
                  </a:lnTo>
                  <a:lnTo>
                    <a:pt x="649" y="929"/>
                  </a:lnTo>
                  <a:lnTo>
                    <a:pt x="644" y="931"/>
                  </a:lnTo>
                  <a:lnTo>
                    <a:pt x="638" y="931"/>
                  </a:lnTo>
                  <a:lnTo>
                    <a:pt x="633" y="933"/>
                  </a:lnTo>
                  <a:lnTo>
                    <a:pt x="628" y="935"/>
                  </a:lnTo>
                  <a:lnTo>
                    <a:pt x="620" y="933"/>
                  </a:lnTo>
                  <a:lnTo>
                    <a:pt x="620" y="933"/>
                  </a:lnTo>
                  <a:lnTo>
                    <a:pt x="618" y="931"/>
                  </a:lnTo>
                  <a:lnTo>
                    <a:pt x="617" y="929"/>
                  </a:lnTo>
                  <a:lnTo>
                    <a:pt x="613" y="929"/>
                  </a:lnTo>
                  <a:lnTo>
                    <a:pt x="609" y="929"/>
                  </a:lnTo>
                  <a:lnTo>
                    <a:pt x="609" y="933"/>
                  </a:lnTo>
                  <a:lnTo>
                    <a:pt x="600" y="933"/>
                  </a:lnTo>
                  <a:lnTo>
                    <a:pt x="600" y="937"/>
                  </a:lnTo>
                  <a:lnTo>
                    <a:pt x="553" y="942"/>
                  </a:lnTo>
                  <a:lnTo>
                    <a:pt x="551" y="937"/>
                  </a:lnTo>
                  <a:lnTo>
                    <a:pt x="549" y="935"/>
                  </a:lnTo>
                  <a:lnTo>
                    <a:pt x="548" y="931"/>
                  </a:lnTo>
                  <a:lnTo>
                    <a:pt x="546" y="929"/>
                  </a:lnTo>
                  <a:lnTo>
                    <a:pt x="546" y="924"/>
                  </a:lnTo>
                  <a:lnTo>
                    <a:pt x="546" y="917"/>
                  </a:lnTo>
                  <a:lnTo>
                    <a:pt x="548" y="911"/>
                  </a:lnTo>
                  <a:lnTo>
                    <a:pt x="549" y="902"/>
                  </a:lnTo>
                  <a:lnTo>
                    <a:pt x="551" y="889"/>
                  </a:lnTo>
                  <a:lnTo>
                    <a:pt x="549" y="882"/>
                  </a:lnTo>
                  <a:lnTo>
                    <a:pt x="540" y="877"/>
                  </a:lnTo>
                  <a:lnTo>
                    <a:pt x="540" y="869"/>
                  </a:lnTo>
                  <a:lnTo>
                    <a:pt x="529" y="860"/>
                  </a:lnTo>
                  <a:lnTo>
                    <a:pt x="529" y="853"/>
                  </a:lnTo>
                  <a:lnTo>
                    <a:pt x="526" y="853"/>
                  </a:lnTo>
                  <a:lnTo>
                    <a:pt x="526" y="793"/>
                  </a:lnTo>
                  <a:lnTo>
                    <a:pt x="529" y="793"/>
                  </a:lnTo>
                  <a:lnTo>
                    <a:pt x="528" y="787"/>
                  </a:lnTo>
                  <a:lnTo>
                    <a:pt x="526" y="777"/>
                  </a:lnTo>
                  <a:lnTo>
                    <a:pt x="522" y="767"/>
                  </a:lnTo>
                  <a:lnTo>
                    <a:pt x="520" y="760"/>
                  </a:lnTo>
                  <a:lnTo>
                    <a:pt x="526" y="722"/>
                  </a:lnTo>
                  <a:lnTo>
                    <a:pt x="504" y="718"/>
                  </a:lnTo>
                  <a:lnTo>
                    <a:pt x="482" y="717"/>
                  </a:lnTo>
                  <a:lnTo>
                    <a:pt x="457" y="717"/>
                  </a:lnTo>
                  <a:lnTo>
                    <a:pt x="457" y="697"/>
                  </a:lnTo>
                  <a:lnTo>
                    <a:pt x="406" y="700"/>
                  </a:lnTo>
                  <a:lnTo>
                    <a:pt x="400" y="713"/>
                  </a:lnTo>
                  <a:lnTo>
                    <a:pt x="398" y="720"/>
                  </a:lnTo>
                  <a:lnTo>
                    <a:pt x="395" y="733"/>
                  </a:lnTo>
                  <a:lnTo>
                    <a:pt x="393" y="747"/>
                  </a:lnTo>
                  <a:lnTo>
                    <a:pt x="393" y="757"/>
                  </a:lnTo>
                  <a:lnTo>
                    <a:pt x="366" y="760"/>
                  </a:lnTo>
                  <a:lnTo>
                    <a:pt x="366" y="757"/>
                  </a:lnTo>
                  <a:lnTo>
                    <a:pt x="353" y="753"/>
                  </a:lnTo>
                  <a:lnTo>
                    <a:pt x="353" y="757"/>
                  </a:lnTo>
                  <a:lnTo>
                    <a:pt x="333" y="757"/>
                  </a:lnTo>
                  <a:lnTo>
                    <a:pt x="329" y="766"/>
                  </a:lnTo>
                  <a:lnTo>
                    <a:pt x="293" y="760"/>
                  </a:lnTo>
                  <a:lnTo>
                    <a:pt x="291" y="758"/>
                  </a:lnTo>
                  <a:lnTo>
                    <a:pt x="289" y="757"/>
                  </a:lnTo>
                  <a:lnTo>
                    <a:pt x="286" y="755"/>
                  </a:lnTo>
                  <a:lnTo>
                    <a:pt x="286" y="753"/>
                  </a:lnTo>
                  <a:lnTo>
                    <a:pt x="286" y="746"/>
                  </a:lnTo>
                  <a:lnTo>
                    <a:pt x="273" y="737"/>
                  </a:lnTo>
                  <a:lnTo>
                    <a:pt x="273" y="729"/>
                  </a:lnTo>
                  <a:lnTo>
                    <a:pt x="260" y="722"/>
                  </a:lnTo>
                  <a:lnTo>
                    <a:pt x="260" y="700"/>
                  </a:lnTo>
                  <a:lnTo>
                    <a:pt x="257" y="700"/>
                  </a:lnTo>
                  <a:lnTo>
                    <a:pt x="257" y="693"/>
                  </a:lnTo>
                  <a:lnTo>
                    <a:pt x="249" y="689"/>
                  </a:lnTo>
                  <a:lnTo>
                    <a:pt x="249" y="666"/>
                  </a:lnTo>
                  <a:lnTo>
                    <a:pt x="246" y="666"/>
                  </a:lnTo>
                  <a:lnTo>
                    <a:pt x="246" y="649"/>
                  </a:lnTo>
                  <a:lnTo>
                    <a:pt x="244" y="647"/>
                  </a:lnTo>
                  <a:lnTo>
                    <a:pt x="242" y="647"/>
                  </a:lnTo>
                  <a:lnTo>
                    <a:pt x="242" y="646"/>
                  </a:lnTo>
                  <a:lnTo>
                    <a:pt x="240" y="646"/>
                  </a:lnTo>
                  <a:lnTo>
                    <a:pt x="238" y="642"/>
                  </a:lnTo>
                  <a:lnTo>
                    <a:pt x="237" y="637"/>
                  </a:lnTo>
                  <a:lnTo>
                    <a:pt x="217" y="637"/>
                  </a:lnTo>
                  <a:lnTo>
                    <a:pt x="217" y="633"/>
                  </a:lnTo>
                  <a:lnTo>
                    <a:pt x="60" y="633"/>
                  </a:lnTo>
                  <a:lnTo>
                    <a:pt x="60" y="637"/>
                  </a:lnTo>
                  <a:lnTo>
                    <a:pt x="42" y="642"/>
                  </a:lnTo>
                  <a:lnTo>
                    <a:pt x="24" y="644"/>
                  </a:lnTo>
                  <a:lnTo>
                    <a:pt x="0" y="646"/>
                  </a:lnTo>
                  <a:lnTo>
                    <a:pt x="0" y="629"/>
                  </a:lnTo>
                  <a:lnTo>
                    <a:pt x="20" y="629"/>
                  </a:lnTo>
                  <a:lnTo>
                    <a:pt x="20" y="626"/>
                  </a:lnTo>
                  <a:lnTo>
                    <a:pt x="17" y="617"/>
                  </a:lnTo>
                  <a:lnTo>
                    <a:pt x="17" y="602"/>
                  </a:lnTo>
                  <a:lnTo>
                    <a:pt x="17" y="589"/>
                  </a:lnTo>
                  <a:lnTo>
                    <a:pt x="26" y="584"/>
                  </a:lnTo>
                  <a:lnTo>
                    <a:pt x="31" y="578"/>
                  </a:lnTo>
                  <a:lnTo>
                    <a:pt x="38" y="573"/>
                  </a:lnTo>
                  <a:lnTo>
                    <a:pt x="48" y="571"/>
                  </a:lnTo>
                  <a:lnTo>
                    <a:pt x="60" y="569"/>
                  </a:lnTo>
                  <a:lnTo>
                    <a:pt x="64" y="573"/>
                  </a:lnTo>
                  <a:lnTo>
                    <a:pt x="66" y="575"/>
                  </a:lnTo>
                  <a:lnTo>
                    <a:pt x="69" y="577"/>
                  </a:lnTo>
                  <a:lnTo>
                    <a:pt x="75" y="577"/>
                  </a:lnTo>
                  <a:lnTo>
                    <a:pt x="80" y="577"/>
                  </a:lnTo>
                  <a:lnTo>
                    <a:pt x="82" y="571"/>
                  </a:lnTo>
                  <a:lnTo>
                    <a:pt x="84" y="566"/>
                  </a:lnTo>
                  <a:lnTo>
                    <a:pt x="86" y="562"/>
                  </a:lnTo>
                  <a:lnTo>
                    <a:pt x="89" y="557"/>
                  </a:lnTo>
                  <a:lnTo>
                    <a:pt x="120" y="553"/>
                  </a:lnTo>
                  <a:lnTo>
                    <a:pt x="126" y="569"/>
                  </a:lnTo>
                  <a:lnTo>
                    <a:pt x="129" y="586"/>
                  </a:lnTo>
                  <a:lnTo>
                    <a:pt x="133" y="586"/>
                  </a:lnTo>
                  <a:lnTo>
                    <a:pt x="133" y="582"/>
                  </a:lnTo>
                  <a:lnTo>
                    <a:pt x="146" y="571"/>
                  </a:lnTo>
                  <a:lnTo>
                    <a:pt x="157" y="558"/>
                  </a:lnTo>
                  <a:lnTo>
                    <a:pt x="169" y="549"/>
                  </a:lnTo>
                  <a:lnTo>
                    <a:pt x="186" y="542"/>
                  </a:lnTo>
                  <a:lnTo>
                    <a:pt x="186" y="533"/>
                  </a:lnTo>
                  <a:lnTo>
                    <a:pt x="191" y="531"/>
                  </a:lnTo>
                  <a:lnTo>
                    <a:pt x="197" y="529"/>
                  </a:lnTo>
                  <a:lnTo>
                    <a:pt x="202" y="526"/>
                  </a:lnTo>
                  <a:lnTo>
                    <a:pt x="206" y="522"/>
                  </a:lnTo>
                  <a:lnTo>
                    <a:pt x="209" y="522"/>
                  </a:lnTo>
                  <a:lnTo>
                    <a:pt x="209" y="509"/>
                  </a:lnTo>
                  <a:lnTo>
                    <a:pt x="213" y="509"/>
                  </a:lnTo>
                  <a:lnTo>
                    <a:pt x="213" y="500"/>
                  </a:lnTo>
                  <a:lnTo>
                    <a:pt x="217" y="500"/>
                  </a:lnTo>
                  <a:lnTo>
                    <a:pt x="217" y="489"/>
                  </a:lnTo>
                  <a:lnTo>
                    <a:pt x="220" y="489"/>
                  </a:lnTo>
                  <a:lnTo>
                    <a:pt x="217" y="426"/>
                  </a:lnTo>
                  <a:lnTo>
                    <a:pt x="266" y="382"/>
                  </a:lnTo>
                  <a:lnTo>
                    <a:pt x="266" y="373"/>
                  </a:lnTo>
                  <a:lnTo>
                    <a:pt x="297" y="346"/>
                  </a:lnTo>
                  <a:lnTo>
                    <a:pt x="298" y="342"/>
                  </a:lnTo>
                  <a:lnTo>
                    <a:pt x="300" y="338"/>
                  </a:lnTo>
                  <a:lnTo>
                    <a:pt x="302" y="337"/>
                  </a:lnTo>
                  <a:lnTo>
                    <a:pt x="306" y="333"/>
                  </a:lnTo>
                  <a:lnTo>
                    <a:pt x="304" y="309"/>
                  </a:lnTo>
                  <a:lnTo>
                    <a:pt x="304" y="287"/>
                  </a:lnTo>
                  <a:lnTo>
                    <a:pt x="309" y="266"/>
                  </a:lnTo>
                  <a:lnTo>
                    <a:pt x="309" y="249"/>
                  </a:lnTo>
                  <a:lnTo>
                    <a:pt x="313" y="249"/>
                  </a:lnTo>
                  <a:lnTo>
                    <a:pt x="313" y="229"/>
                  </a:lnTo>
                  <a:lnTo>
                    <a:pt x="317" y="229"/>
                  </a:lnTo>
                  <a:lnTo>
                    <a:pt x="317" y="209"/>
                  </a:lnTo>
                  <a:lnTo>
                    <a:pt x="320" y="209"/>
                  </a:lnTo>
                  <a:lnTo>
                    <a:pt x="326" y="169"/>
                  </a:lnTo>
                  <a:lnTo>
                    <a:pt x="329" y="169"/>
                  </a:lnTo>
                  <a:lnTo>
                    <a:pt x="333" y="149"/>
                  </a:lnTo>
                  <a:lnTo>
                    <a:pt x="340" y="146"/>
                  </a:lnTo>
                  <a:lnTo>
                    <a:pt x="340" y="133"/>
                  </a:lnTo>
                  <a:lnTo>
                    <a:pt x="346" y="133"/>
                  </a:lnTo>
                  <a:lnTo>
                    <a:pt x="349" y="57"/>
                  </a:lnTo>
                  <a:lnTo>
                    <a:pt x="353" y="57"/>
                  </a:lnTo>
                  <a:lnTo>
                    <a:pt x="357" y="46"/>
                  </a:lnTo>
                  <a:lnTo>
                    <a:pt x="369" y="37"/>
                  </a:lnTo>
                  <a:lnTo>
                    <a:pt x="369" y="29"/>
                  </a:lnTo>
                  <a:lnTo>
                    <a:pt x="373" y="29"/>
                  </a:lnTo>
                  <a:lnTo>
                    <a:pt x="377" y="22"/>
                  </a:lnTo>
                  <a:lnTo>
                    <a:pt x="386" y="22"/>
                  </a:lnTo>
                  <a:lnTo>
                    <a:pt x="395" y="17"/>
                  </a:lnTo>
                  <a:lnTo>
                    <a:pt x="411" y="17"/>
                  </a:lnTo>
                  <a:lnTo>
                    <a:pt x="426" y="17"/>
                  </a:lnTo>
                  <a:lnTo>
                    <a:pt x="457" y="53"/>
                  </a:lnTo>
                  <a:lnTo>
                    <a:pt x="480" y="53"/>
                  </a:lnTo>
                  <a:lnTo>
                    <a:pt x="480" y="57"/>
                  </a:lnTo>
                  <a:lnTo>
                    <a:pt x="493" y="57"/>
                  </a:lnTo>
                  <a:lnTo>
                    <a:pt x="493" y="60"/>
                  </a:lnTo>
                  <a:lnTo>
                    <a:pt x="526" y="60"/>
                  </a:lnTo>
                  <a:lnTo>
                    <a:pt x="526" y="66"/>
                  </a:lnTo>
                  <a:lnTo>
                    <a:pt x="553" y="69"/>
                  </a:lnTo>
                  <a:lnTo>
                    <a:pt x="560" y="57"/>
                  </a:lnTo>
                  <a:lnTo>
                    <a:pt x="566" y="57"/>
                  </a:lnTo>
                  <a:lnTo>
                    <a:pt x="566" y="46"/>
                  </a:lnTo>
                  <a:lnTo>
                    <a:pt x="569" y="46"/>
                  </a:lnTo>
                  <a:lnTo>
                    <a:pt x="573" y="40"/>
                  </a:lnTo>
                  <a:lnTo>
                    <a:pt x="575" y="38"/>
                  </a:lnTo>
                  <a:lnTo>
                    <a:pt x="577" y="37"/>
                  </a:lnTo>
                  <a:lnTo>
                    <a:pt x="580" y="35"/>
                  </a:lnTo>
                  <a:lnTo>
                    <a:pt x="586" y="33"/>
                  </a:lnTo>
                  <a:lnTo>
                    <a:pt x="593" y="33"/>
                  </a:lnTo>
                  <a:lnTo>
                    <a:pt x="597" y="37"/>
                  </a:lnTo>
                  <a:lnTo>
                    <a:pt x="600" y="38"/>
                  </a:lnTo>
                  <a:lnTo>
                    <a:pt x="606" y="42"/>
                  </a:lnTo>
                  <a:lnTo>
                    <a:pt x="611" y="42"/>
                  </a:lnTo>
                  <a:lnTo>
                    <a:pt x="617" y="42"/>
                  </a:lnTo>
                  <a:lnTo>
                    <a:pt x="620" y="33"/>
                  </a:lnTo>
                  <a:lnTo>
                    <a:pt x="646" y="29"/>
                  </a:lnTo>
                  <a:lnTo>
                    <a:pt x="649" y="22"/>
                  </a:lnTo>
                  <a:lnTo>
                    <a:pt x="680" y="22"/>
                  </a:lnTo>
                  <a:lnTo>
                    <a:pt x="680" y="26"/>
                  </a:lnTo>
                  <a:lnTo>
                    <a:pt x="693" y="26"/>
                  </a:lnTo>
                  <a:lnTo>
                    <a:pt x="704" y="20"/>
                  </a:lnTo>
                  <a:lnTo>
                    <a:pt x="713" y="17"/>
                  </a:lnTo>
                  <a:lnTo>
                    <a:pt x="71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966B5E2D-C5D0-4746-B8F3-F85D8D9C7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218" y="3105894"/>
              <a:ext cx="476250" cy="522288"/>
            </a:xfrm>
            <a:custGeom>
              <a:avLst/>
              <a:gdLst>
                <a:gd name="T0" fmla="*/ 248 w 300"/>
                <a:gd name="T1" fmla="*/ 13 h 329"/>
                <a:gd name="T2" fmla="*/ 253 w 300"/>
                <a:gd name="T3" fmla="*/ 18 h 329"/>
                <a:gd name="T4" fmla="*/ 255 w 300"/>
                <a:gd name="T5" fmla="*/ 24 h 329"/>
                <a:gd name="T6" fmla="*/ 255 w 300"/>
                <a:gd name="T7" fmla="*/ 27 h 329"/>
                <a:gd name="T8" fmla="*/ 262 w 300"/>
                <a:gd name="T9" fmla="*/ 31 h 329"/>
                <a:gd name="T10" fmla="*/ 268 w 300"/>
                <a:gd name="T11" fmla="*/ 62 h 329"/>
                <a:gd name="T12" fmla="*/ 277 w 300"/>
                <a:gd name="T13" fmla="*/ 73 h 329"/>
                <a:gd name="T14" fmla="*/ 280 w 300"/>
                <a:gd name="T15" fmla="*/ 80 h 329"/>
                <a:gd name="T16" fmla="*/ 291 w 300"/>
                <a:gd name="T17" fmla="*/ 97 h 329"/>
                <a:gd name="T18" fmla="*/ 297 w 300"/>
                <a:gd name="T19" fmla="*/ 137 h 329"/>
                <a:gd name="T20" fmla="*/ 300 w 300"/>
                <a:gd name="T21" fmla="*/ 153 h 329"/>
                <a:gd name="T22" fmla="*/ 291 w 300"/>
                <a:gd name="T23" fmla="*/ 173 h 329"/>
                <a:gd name="T24" fmla="*/ 271 w 300"/>
                <a:gd name="T25" fmla="*/ 191 h 329"/>
                <a:gd name="T26" fmla="*/ 251 w 300"/>
                <a:gd name="T27" fmla="*/ 229 h 329"/>
                <a:gd name="T28" fmla="*/ 248 w 300"/>
                <a:gd name="T29" fmla="*/ 246 h 329"/>
                <a:gd name="T30" fmla="*/ 237 w 300"/>
                <a:gd name="T31" fmla="*/ 249 h 329"/>
                <a:gd name="T32" fmla="*/ 219 w 300"/>
                <a:gd name="T33" fmla="*/ 271 h 329"/>
                <a:gd name="T34" fmla="*/ 211 w 300"/>
                <a:gd name="T35" fmla="*/ 284 h 329"/>
                <a:gd name="T36" fmla="*/ 211 w 300"/>
                <a:gd name="T37" fmla="*/ 291 h 329"/>
                <a:gd name="T38" fmla="*/ 208 w 300"/>
                <a:gd name="T39" fmla="*/ 297 h 329"/>
                <a:gd name="T40" fmla="*/ 80 w 300"/>
                <a:gd name="T41" fmla="*/ 300 h 329"/>
                <a:gd name="T42" fmla="*/ 71 w 300"/>
                <a:gd name="T43" fmla="*/ 306 h 329"/>
                <a:gd name="T44" fmla="*/ 37 w 300"/>
                <a:gd name="T45" fmla="*/ 326 h 329"/>
                <a:gd name="T46" fmla="*/ 28 w 300"/>
                <a:gd name="T47" fmla="*/ 329 h 329"/>
                <a:gd name="T48" fmla="*/ 20 w 300"/>
                <a:gd name="T49" fmla="*/ 329 h 329"/>
                <a:gd name="T50" fmla="*/ 15 w 300"/>
                <a:gd name="T51" fmla="*/ 326 h 329"/>
                <a:gd name="T52" fmla="*/ 13 w 300"/>
                <a:gd name="T53" fmla="*/ 322 h 329"/>
                <a:gd name="T54" fmla="*/ 0 w 300"/>
                <a:gd name="T55" fmla="*/ 322 h 329"/>
                <a:gd name="T56" fmla="*/ 4 w 300"/>
                <a:gd name="T57" fmla="*/ 266 h 329"/>
                <a:gd name="T58" fmla="*/ 11 w 300"/>
                <a:gd name="T59" fmla="*/ 226 h 329"/>
                <a:gd name="T60" fmla="*/ 17 w 300"/>
                <a:gd name="T61" fmla="*/ 202 h 329"/>
                <a:gd name="T62" fmla="*/ 24 w 300"/>
                <a:gd name="T63" fmla="*/ 197 h 329"/>
                <a:gd name="T64" fmla="*/ 31 w 300"/>
                <a:gd name="T65" fmla="*/ 187 h 329"/>
                <a:gd name="T66" fmla="*/ 37 w 300"/>
                <a:gd name="T67" fmla="*/ 177 h 329"/>
                <a:gd name="T68" fmla="*/ 48 w 300"/>
                <a:gd name="T69" fmla="*/ 166 h 329"/>
                <a:gd name="T70" fmla="*/ 88 w 300"/>
                <a:gd name="T71" fmla="*/ 126 h 329"/>
                <a:gd name="T72" fmla="*/ 82 w 300"/>
                <a:gd name="T73" fmla="*/ 115 h 329"/>
                <a:gd name="T74" fmla="*/ 71 w 300"/>
                <a:gd name="T75" fmla="*/ 111 h 329"/>
                <a:gd name="T76" fmla="*/ 64 w 300"/>
                <a:gd name="T77" fmla="*/ 106 h 329"/>
                <a:gd name="T78" fmla="*/ 60 w 300"/>
                <a:gd name="T79" fmla="*/ 93 h 329"/>
                <a:gd name="T80" fmla="*/ 64 w 300"/>
                <a:gd name="T81" fmla="*/ 86 h 329"/>
                <a:gd name="T82" fmla="*/ 68 w 300"/>
                <a:gd name="T83" fmla="*/ 84 h 329"/>
                <a:gd name="T84" fmla="*/ 66 w 300"/>
                <a:gd name="T85" fmla="*/ 77 h 329"/>
                <a:gd name="T86" fmla="*/ 64 w 300"/>
                <a:gd name="T87" fmla="*/ 66 h 329"/>
                <a:gd name="T88" fmla="*/ 64 w 300"/>
                <a:gd name="T89" fmla="*/ 57 h 329"/>
                <a:gd name="T90" fmla="*/ 71 w 300"/>
                <a:gd name="T91" fmla="*/ 29 h 329"/>
                <a:gd name="T92" fmla="*/ 91 w 300"/>
                <a:gd name="T93" fmla="*/ 24 h 329"/>
                <a:gd name="T94" fmla="*/ 104 w 300"/>
                <a:gd name="T95" fmla="*/ 26 h 329"/>
                <a:gd name="T96" fmla="*/ 106 w 300"/>
                <a:gd name="T97" fmla="*/ 27 h 329"/>
                <a:gd name="T98" fmla="*/ 111 w 300"/>
                <a:gd name="T99" fmla="*/ 29 h 329"/>
                <a:gd name="T100" fmla="*/ 128 w 300"/>
                <a:gd name="T101" fmla="*/ 26 h 329"/>
                <a:gd name="T102" fmla="*/ 139 w 300"/>
                <a:gd name="T103" fmla="*/ 37 h 329"/>
                <a:gd name="T104" fmla="*/ 142 w 300"/>
                <a:gd name="T105" fmla="*/ 33 h 329"/>
                <a:gd name="T106" fmla="*/ 144 w 300"/>
                <a:gd name="T107" fmla="*/ 29 h 329"/>
                <a:gd name="T108" fmla="*/ 157 w 300"/>
                <a:gd name="T109" fmla="*/ 26 h 329"/>
                <a:gd name="T110" fmla="*/ 177 w 300"/>
                <a:gd name="T111" fmla="*/ 20 h 329"/>
                <a:gd name="T112" fmla="*/ 197 w 300"/>
                <a:gd name="T113" fmla="*/ 26 h 329"/>
                <a:gd name="T114" fmla="*/ 222 w 300"/>
                <a:gd name="T115" fmla="*/ 15 h 329"/>
                <a:gd name="T116" fmla="*/ 229 w 300"/>
                <a:gd name="T117" fmla="*/ 6 h 329"/>
                <a:gd name="T118" fmla="*/ 244 w 300"/>
                <a:gd name="T119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0" h="329">
                  <a:moveTo>
                    <a:pt x="244" y="0"/>
                  </a:moveTo>
                  <a:lnTo>
                    <a:pt x="248" y="13"/>
                  </a:lnTo>
                  <a:lnTo>
                    <a:pt x="251" y="13"/>
                  </a:lnTo>
                  <a:lnTo>
                    <a:pt x="253" y="18"/>
                  </a:lnTo>
                  <a:lnTo>
                    <a:pt x="255" y="22"/>
                  </a:lnTo>
                  <a:lnTo>
                    <a:pt x="255" y="24"/>
                  </a:lnTo>
                  <a:lnTo>
                    <a:pt x="255" y="26"/>
                  </a:lnTo>
                  <a:lnTo>
                    <a:pt x="255" y="27"/>
                  </a:lnTo>
                  <a:lnTo>
                    <a:pt x="259" y="29"/>
                  </a:lnTo>
                  <a:lnTo>
                    <a:pt x="262" y="31"/>
                  </a:lnTo>
                  <a:lnTo>
                    <a:pt x="268" y="33"/>
                  </a:lnTo>
                  <a:lnTo>
                    <a:pt x="268" y="62"/>
                  </a:lnTo>
                  <a:lnTo>
                    <a:pt x="277" y="66"/>
                  </a:lnTo>
                  <a:lnTo>
                    <a:pt x="277" y="73"/>
                  </a:lnTo>
                  <a:lnTo>
                    <a:pt x="280" y="73"/>
                  </a:lnTo>
                  <a:lnTo>
                    <a:pt x="280" y="80"/>
                  </a:lnTo>
                  <a:lnTo>
                    <a:pt x="291" y="89"/>
                  </a:lnTo>
                  <a:lnTo>
                    <a:pt x="291" y="97"/>
                  </a:lnTo>
                  <a:lnTo>
                    <a:pt x="297" y="97"/>
                  </a:lnTo>
                  <a:lnTo>
                    <a:pt x="297" y="137"/>
                  </a:lnTo>
                  <a:lnTo>
                    <a:pt x="300" y="137"/>
                  </a:lnTo>
                  <a:lnTo>
                    <a:pt x="300" y="153"/>
                  </a:lnTo>
                  <a:lnTo>
                    <a:pt x="297" y="153"/>
                  </a:lnTo>
                  <a:lnTo>
                    <a:pt x="291" y="173"/>
                  </a:lnTo>
                  <a:lnTo>
                    <a:pt x="284" y="177"/>
                  </a:lnTo>
                  <a:lnTo>
                    <a:pt x="271" y="191"/>
                  </a:lnTo>
                  <a:lnTo>
                    <a:pt x="259" y="209"/>
                  </a:lnTo>
                  <a:lnTo>
                    <a:pt x="251" y="229"/>
                  </a:lnTo>
                  <a:lnTo>
                    <a:pt x="248" y="229"/>
                  </a:lnTo>
                  <a:lnTo>
                    <a:pt x="248" y="246"/>
                  </a:lnTo>
                  <a:lnTo>
                    <a:pt x="237" y="246"/>
                  </a:lnTo>
                  <a:lnTo>
                    <a:pt x="237" y="249"/>
                  </a:lnTo>
                  <a:lnTo>
                    <a:pt x="228" y="258"/>
                  </a:lnTo>
                  <a:lnTo>
                    <a:pt x="219" y="271"/>
                  </a:lnTo>
                  <a:lnTo>
                    <a:pt x="211" y="280"/>
                  </a:lnTo>
                  <a:lnTo>
                    <a:pt x="211" y="284"/>
                  </a:lnTo>
                  <a:lnTo>
                    <a:pt x="211" y="287"/>
                  </a:lnTo>
                  <a:lnTo>
                    <a:pt x="211" y="291"/>
                  </a:lnTo>
                  <a:lnTo>
                    <a:pt x="209" y="295"/>
                  </a:lnTo>
                  <a:lnTo>
                    <a:pt x="208" y="297"/>
                  </a:lnTo>
                  <a:lnTo>
                    <a:pt x="80" y="297"/>
                  </a:lnTo>
                  <a:lnTo>
                    <a:pt x="80" y="300"/>
                  </a:lnTo>
                  <a:lnTo>
                    <a:pt x="71" y="300"/>
                  </a:lnTo>
                  <a:lnTo>
                    <a:pt x="71" y="306"/>
                  </a:lnTo>
                  <a:lnTo>
                    <a:pt x="48" y="309"/>
                  </a:lnTo>
                  <a:lnTo>
                    <a:pt x="37" y="326"/>
                  </a:lnTo>
                  <a:lnTo>
                    <a:pt x="28" y="326"/>
                  </a:lnTo>
                  <a:lnTo>
                    <a:pt x="28" y="329"/>
                  </a:lnTo>
                  <a:lnTo>
                    <a:pt x="22" y="329"/>
                  </a:lnTo>
                  <a:lnTo>
                    <a:pt x="20" y="329"/>
                  </a:lnTo>
                  <a:lnTo>
                    <a:pt x="17" y="327"/>
                  </a:lnTo>
                  <a:lnTo>
                    <a:pt x="15" y="326"/>
                  </a:lnTo>
                  <a:lnTo>
                    <a:pt x="15" y="324"/>
                  </a:lnTo>
                  <a:lnTo>
                    <a:pt x="13" y="322"/>
                  </a:lnTo>
                  <a:lnTo>
                    <a:pt x="11" y="322"/>
                  </a:lnTo>
                  <a:lnTo>
                    <a:pt x="0" y="322"/>
                  </a:lnTo>
                  <a:lnTo>
                    <a:pt x="0" y="289"/>
                  </a:lnTo>
                  <a:lnTo>
                    <a:pt x="4" y="266"/>
                  </a:lnTo>
                  <a:lnTo>
                    <a:pt x="11" y="242"/>
                  </a:lnTo>
                  <a:lnTo>
                    <a:pt x="11" y="226"/>
                  </a:lnTo>
                  <a:lnTo>
                    <a:pt x="17" y="226"/>
                  </a:lnTo>
                  <a:lnTo>
                    <a:pt x="17" y="202"/>
                  </a:lnTo>
                  <a:lnTo>
                    <a:pt x="20" y="202"/>
                  </a:lnTo>
                  <a:lnTo>
                    <a:pt x="24" y="197"/>
                  </a:lnTo>
                  <a:lnTo>
                    <a:pt x="28" y="193"/>
                  </a:lnTo>
                  <a:lnTo>
                    <a:pt x="31" y="187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48" y="177"/>
                  </a:lnTo>
                  <a:lnTo>
                    <a:pt x="48" y="166"/>
                  </a:lnTo>
                  <a:lnTo>
                    <a:pt x="57" y="166"/>
                  </a:lnTo>
                  <a:lnTo>
                    <a:pt x="88" y="126"/>
                  </a:lnTo>
                  <a:lnTo>
                    <a:pt x="88" y="117"/>
                  </a:lnTo>
                  <a:lnTo>
                    <a:pt x="82" y="115"/>
                  </a:lnTo>
                  <a:lnTo>
                    <a:pt x="77" y="113"/>
                  </a:lnTo>
                  <a:lnTo>
                    <a:pt x="71" y="111"/>
                  </a:lnTo>
                  <a:lnTo>
                    <a:pt x="68" y="109"/>
                  </a:lnTo>
                  <a:lnTo>
                    <a:pt x="64" y="106"/>
                  </a:lnTo>
                  <a:lnTo>
                    <a:pt x="62" y="100"/>
                  </a:lnTo>
                  <a:lnTo>
                    <a:pt x="60" y="93"/>
                  </a:lnTo>
                  <a:lnTo>
                    <a:pt x="64" y="93"/>
                  </a:lnTo>
                  <a:lnTo>
                    <a:pt x="64" y="86"/>
                  </a:lnTo>
                  <a:lnTo>
                    <a:pt x="68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6" y="77"/>
                  </a:lnTo>
                  <a:lnTo>
                    <a:pt x="64" y="71"/>
                  </a:lnTo>
                  <a:lnTo>
                    <a:pt x="64" y="66"/>
                  </a:lnTo>
                  <a:lnTo>
                    <a:pt x="64" y="62"/>
                  </a:lnTo>
                  <a:lnTo>
                    <a:pt x="64" y="57"/>
                  </a:lnTo>
                  <a:lnTo>
                    <a:pt x="68" y="57"/>
                  </a:lnTo>
                  <a:lnTo>
                    <a:pt x="71" y="29"/>
                  </a:lnTo>
                  <a:lnTo>
                    <a:pt x="82" y="27"/>
                  </a:lnTo>
                  <a:lnTo>
                    <a:pt x="91" y="24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4" y="27"/>
                  </a:lnTo>
                  <a:lnTo>
                    <a:pt x="106" y="27"/>
                  </a:lnTo>
                  <a:lnTo>
                    <a:pt x="108" y="29"/>
                  </a:lnTo>
                  <a:lnTo>
                    <a:pt x="111" y="29"/>
                  </a:lnTo>
                  <a:lnTo>
                    <a:pt x="111" y="26"/>
                  </a:lnTo>
                  <a:lnTo>
                    <a:pt x="128" y="26"/>
                  </a:lnTo>
                  <a:lnTo>
                    <a:pt x="137" y="37"/>
                  </a:lnTo>
                  <a:lnTo>
                    <a:pt x="139" y="37"/>
                  </a:lnTo>
                  <a:lnTo>
                    <a:pt x="140" y="35"/>
                  </a:lnTo>
                  <a:lnTo>
                    <a:pt x="142" y="33"/>
                  </a:lnTo>
                  <a:lnTo>
                    <a:pt x="144" y="29"/>
                  </a:lnTo>
                  <a:lnTo>
                    <a:pt x="144" y="29"/>
                  </a:lnTo>
                  <a:lnTo>
                    <a:pt x="157" y="29"/>
                  </a:lnTo>
                  <a:lnTo>
                    <a:pt x="157" y="26"/>
                  </a:lnTo>
                  <a:lnTo>
                    <a:pt x="177" y="26"/>
                  </a:lnTo>
                  <a:lnTo>
                    <a:pt x="177" y="20"/>
                  </a:lnTo>
                  <a:lnTo>
                    <a:pt x="197" y="20"/>
                  </a:lnTo>
                  <a:lnTo>
                    <a:pt x="197" y="26"/>
                  </a:lnTo>
                  <a:lnTo>
                    <a:pt x="220" y="20"/>
                  </a:lnTo>
                  <a:lnTo>
                    <a:pt x="222" y="15"/>
                  </a:lnTo>
                  <a:lnTo>
                    <a:pt x="226" y="9"/>
                  </a:lnTo>
                  <a:lnTo>
                    <a:pt x="229" y="6"/>
                  </a:lnTo>
                  <a:lnTo>
                    <a:pt x="237" y="2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12E23D8A-D663-4FC8-B86D-BCD1A9368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180" y="3069382"/>
              <a:ext cx="719138" cy="857250"/>
            </a:xfrm>
            <a:custGeom>
              <a:avLst/>
              <a:gdLst>
                <a:gd name="T0" fmla="*/ 126 w 453"/>
                <a:gd name="T1" fmla="*/ 0 h 540"/>
                <a:gd name="T2" fmla="*/ 164 w 453"/>
                <a:gd name="T3" fmla="*/ 16 h 540"/>
                <a:gd name="T4" fmla="*/ 200 w 453"/>
                <a:gd name="T5" fmla="*/ 23 h 540"/>
                <a:gd name="T6" fmla="*/ 220 w 453"/>
                <a:gd name="T7" fmla="*/ 32 h 540"/>
                <a:gd name="T8" fmla="*/ 240 w 453"/>
                <a:gd name="T9" fmla="*/ 52 h 540"/>
                <a:gd name="T10" fmla="*/ 329 w 453"/>
                <a:gd name="T11" fmla="*/ 72 h 540"/>
                <a:gd name="T12" fmla="*/ 380 w 453"/>
                <a:gd name="T13" fmla="*/ 30 h 540"/>
                <a:gd name="T14" fmla="*/ 433 w 453"/>
                <a:gd name="T15" fmla="*/ 43 h 540"/>
                <a:gd name="T16" fmla="*/ 451 w 453"/>
                <a:gd name="T17" fmla="*/ 56 h 540"/>
                <a:gd name="T18" fmla="*/ 446 w 453"/>
                <a:gd name="T19" fmla="*/ 69 h 540"/>
                <a:gd name="T20" fmla="*/ 426 w 453"/>
                <a:gd name="T21" fmla="*/ 92 h 540"/>
                <a:gd name="T22" fmla="*/ 417 w 453"/>
                <a:gd name="T23" fmla="*/ 112 h 540"/>
                <a:gd name="T24" fmla="*/ 424 w 453"/>
                <a:gd name="T25" fmla="*/ 325 h 540"/>
                <a:gd name="T26" fmla="*/ 449 w 453"/>
                <a:gd name="T27" fmla="*/ 356 h 540"/>
                <a:gd name="T28" fmla="*/ 440 w 453"/>
                <a:gd name="T29" fmla="*/ 378 h 540"/>
                <a:gd name="T30" fmla="*/ 413 w 453"/>
                <a:gd name="T31" fmla="*/ 394 h 540"/>
                <a:gd name="T32" fmla="*/ 408 w 453"/>
                <a:gd name="T33" fmla="*/ 407 h 540"/>
                <a:gd name="T34" fmla="*/ 398 w 453"/>
                <a:gd name="T35" fmla="*/ 418 h 540"/>
                <a:gd name="T36" fmla="*/ 382 w 453"/>
                <a:gd name="T37" fmla="*/ 423 h 540"/>
                <a:gd name="T38" fmla="*/ 371 w 453"/>
                <a:gd name="T39" fmla="*/ 449 h 540"/>
                <a:gd name="T40" fmla="*/ 357 w 453"/>
                <a:gd name="T41" fmla="*/ 480 h 540"/>
                <a:gd name="T42" fmla="*/ 320 w 453"/>
                <a:gd name="T43" fmla="*/ 540 h 540"/>
                <a:gd name="T44" fmla="*/ 302 w 453"/>
                <a:gd name="T45" fmla="*/ 534 h 540"/>
                <a:gd name="T46" fmla="*/ 289 w 453"/>
                <a:gd name="T47" fmla="*/ 520 h 540"/>
                <a:gd name="T48" fmla="*/ 260 w 453"/>
                <a:gd name="T49" fmla="*/ 505 h 540"/>
                <a:gd name="T50" fmla="*/ 246 w 453"/>
                <a:gd name="T51" fmla="*/ 489 h 540"/>
                <a:gd name="T52" fmla="*/ 226 w 453"/>
                <a:gd name="T53" fmla="*/ 472 h 540"/>
                <a:gd name="T54" fmla="*/ 226 w 453"/>
                <a:gd name="T55" fmla="*/ 449 h 540"/>
                <a:gd name="T56" fmla="*/ 217 w 453"/>
                <a:gd name="T57" fmla="*/ 438 h 540"/>
                <a:gd name="T58" fmla="*/ 209 w 453"/>
                <a:gd name="T59" fmla="*/ 429 h 540"/>
                <a:gd name="T60" fmla="*/ 169 w 453"/>
                <a:gd name="T61" fmla="*/ 412 h 540"/>
                <a:gd name="T62" fmla="*/ 137 w 453"/>
                <a:gd name="T63" fmla="*/ 389 h 540"/>
                <a:gd name="T64" fmla="*/ 117 w 453"/>
                <a:gd name="T65" fmla="*/ 383 h 540"/>
                <a:gd name="T66" fmla="*/ 93 w 453"/>
                <a:gd name="T67" fmla="*/ 365 h 540"/>
                <a:gd name="T68" fmla="*/ 49 w 453"/>
                <a:gd name="T69" fmla="*/ 345 h 540"/>
                <a:gd name="T70" fmla="*/ 2 w 453"/>
                <a:gd name="T71" fmla="*/ 309 h 540"/>
                <a:gd name="T72" fmla="*/ 20 w 453"/>
                <a:gd name="T73" fmla="*/ 280 h 540"/>
                <a:gd name="T74" fmla="*/ 26 w 453"/>
                <a:gd name="T75" fmla="*/ 256 h 540"/>
                <a:gd name="T76" fmla="*/ 49 w 453"/>
                <a:gd name="T77" fmla="*/ 229 h 540"/>
                <a:gd name="T78" fmla="*/ 60 w 453"/>
                <a:gd name="T79" fmla="*/ 200 h 540"/>
                <a:gd name="T80" fmla="*/ 75 w 453"/>
                <a:gd name="T81" fmla="*/ 192 h 540"/>
                <a:gd name="T82" fmla="*/ 78 w 453"/>
                <a:gd name="T83" fmla="*/ 181 h 540"/>
                <a:gd name="T84" fmla="*/ 80 w 453"/>
                <a:gd name="T85" fmla="*/ 156 h 540"/>
                <a:gd name="T86" fmla="*/ 78 w 453"/>
                <a:gd name="T87" fmla="*/ 138 h 540"/>
                <a:gd name="T88" fmla="*/ 66 w 453"/>
                <a:gd name="T89" fmla="*/ 112 h 540"/>
                <a:gd name="T90" fmla="*/ 53 w 453"/>
                <a:gd name="T91" fmla="*/ 65 h 540"/>
                <a:gd name="T92" fmla="*/ 33 w 453"/>
                <a:gd name="T93" fmla="*/ 34 h 540"/>
                <a:gd name="T94" fmla="*/ 49 w 453"/>
                <a:gd name="T95" fmla="*/ 5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3" h="540">
                  <a:moveTo>
                    <a:pt x="88" y="0"/>
                  </a:moveTo>
                  <a:lnTo>
                    <a:pt x="106" y="0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48" y="14"/>
                  </a:lnTo>
                  <a:lnTo>
                    <a:pt x="164" y="16"/>
                  </a:lnTo>
                  <a:lnTo>
                    <a:pt x="180" y="16"/>
                  </a:lnTo>
                  <a:lnTo>
                    <a:pt x="197" y="16"/>
                  </a:lnTo>
                  <a:lnTo>
                    <a:pt x="200" y="23"/>
                  </a:lnTo>
                  <a:lnTo>
                    <a:pt x="209" y="23"/>
                  </a:lnTo>
                  <a:lnTo>
                    <a:pt x="213" y="32"/>
                  </a:lnTo>
                  <a:lnTo>
                    <a:pt x="220" y="32"/>
                  </a:lnTo>
                  <a:lnTo>
                    <a:pt x="229" y="43"/>
                  </a:lnTo>
                  <a:lnTo>
                    <a:pt x="237" y="43"/>
                  </a:lnTo>
                  <a:lnTo>
                    <a:pt x="240" y="52"/>
                  </a:lnTo>
                  <a:lnTo>
                    <a:pt x="249" y="52"/>
                  </a:lnTo>
                  <a:lnTo>
                    <a:pt x="253" y="60"/>
                  </a:lnTo>
                  <a:lnTo>
                    <a:pt x="329" y="72"/>
                  </a:lnTo>
                  <a:lnTo>
                    <a:pt x="342" y="54"/>
                  </a:lnTo>
                  <a:lnTo>
                    <a:pt x="358" y="40"/>
                  </a:lnTo>
                  <a:lnTo>
                    <a:pt x="380" y="30"/>
                  </a:lnTo>
                  <a:lnTo>
                    <a:pt x="409" y="29"/>
                  </a:lnTo>
                  <a:lnTo>
                    <a:pt x="418" y="40"/>
                  </a:lnTo>
                  <a:lnTo>
                    <a:pt x="433" y="43"/>
                  </a:lnTo>
                  <a:lnTo>
                    <a:pt x="453" y="43"/>
                  </a:lnTo>
                  <a:lnTo>
                    <a:pt x="453" y="50"/>
                  </a:lnTo>
                  <a:lnTo>
                    <a:pt x="451" y="56"/>
                  </a:lnTo>
                  <a:lnTo>
                    <a:pt x="449" y="60"/>
                  </a:lnTo>
                  <a:lnTo>
                    <a:pt x="448" y="63"/>
                  </a:lnTo>
                  <a:lnTo>
                    <a:pt x="446" y="69"/>
                  </a:lnTo>
                  <a:lnTo>
                    <a:pt x="440" y="69"/>
                  </a:lnTo>
                  <a:lnTo>
                    <a:pt x="437" y="85"/>
                  </a:lnTo>
                  <a:lnTo>
                    <a:pt x="426" y="92"/>
                  </a:lnTo>
                  <a:lnTo>
                    <a:pt x="426" y="100"/>
                  </a:lnTo>
                  <a:lnTo>
                    <a:pt x="417" y="103"/>
                  </a:lnTo>
                  <a:lnTo>
                    <a:pt x="417" y="112"/>
                  </a:lnTo>
                  <a:lnTo>
                    <a:pt x="413" y="112"/>
                  </a:lnTo>
                  <a:lnTo>
                    <a:pt x="413" y="316"/>
                  </a:lnTo>
                  <a:lnTo>
                    <a:pt x="424" y="325"/>
                  </a:lnTo>
                  <a:lnTo>
                    <a:pt x="429" y="336"/>
                  </a:lnTo>
                  <a:lnTo>
                    <a:pt x="437" y="349"/>
                  </a:lnTo>
                  <a:lnTo>
                    <a:pt x="449" y="356"/>
                  </a:lnTo>
                  <a:lnTo>
                    <a:pt x="449" y="369"/>
                  </a:lnTo>
                  <a:lnTo>
                    <a:pt x="444" y="372"/>
                  </a:lnTo>
                  <a:lnTo>
                    <a:pt x="440" y="378"/>
                  </a:lnTo>
                  <a:lnTo>
                    <a:pt x="437" y="383"/>
                  </a:lnTo>
                  <a:lnTo>
                    <a:pt x="413" y="389"/>
                  </a:lnTo>
                  <a:lnTo>
                    <a:pt x="413" y="394"/>
                  </a:lnTo>
                  <a:lnTo>
                    <a:pt x="411" y="400"/>
                  </a:lnTo>
                  <a:lnTo>
                    <a:pt x="409" y="403"/>
                  </a:lnTo>
                  <a:lnTo>
                    <a:pt x="408" y="407"/>
                  </a:lnTo>
                  <a:lnTo>
                    <a:pt x="406" y="410"/>
                  </a:lnTo>
                  <a:lnTo>
                    <a:pt x="406" y="416"/>
                  </a:lnTo>
                  <a:lnTo>
                    <a:pt x="398" y="418"/>
                  </a:lnTo>
                  <a:lnTo>
                    <a:pt x="393" y="420"/>
                  </a:lnTo>
                  <a:lnTo>
                    <a:pt x="386" y="421"/>
                  </a:lnTo>
                  <a:lnTo>
                    <a:pt x="382" y="423"/>
                  </a:lnTo>
                  <a:lnTo>
                    <a:pt x="377" y="429"/>
                  </a:lnTo>
                  <a:lnTo>
                    <a:pt x="373" y="438"/>
                  </a:lnTo>
                  <a:lnTo>
                    <a:pt x="371" y="449"/>
                  </a:lnTo>
                  <a:lnTo>
                    <a:pt x="369" y="460"/>
                  </a:lnTo>
                  <a:lnTo>
                    <a:pt x="357" y="469"/>
                  </a:lnTo>
                  <a:lnTo>
                    <a:pt x="357" y="480"/>
                  </a:lnTo>
                  <a:lnTo>
                    <a:pt x="329" y="536"/>
                  </a:lnTo>
                  <a:lnTo>
                    <a:pt x="320" y="536"/>
                  </a:lnTo>
                  <a:lnTo>
                    <a:pt x="320" y="540"/>
                  </a:lnTo>
                  <a:lnTo>
                    <a:pt x="309" y="540"/>
                  </a:lnTo>
                  <a:lnTo>
                    <a:pt x="306" y="536"/>
                  </a:lnTo>
                  <a:lnTo>
                    <a:pt x="302" y="534"/>
                  </a:lnTo>
                  <a:lnTo>
                    <a:pt x="297" y="530"/>
                  </a:lnTo>
                  <a:lnTo>
                    <a:pt x="293" y="529"/>
                  </a:lnTo>
                  <a:lnTo>
                    <a:pt x="289" y="520"/>
                  </a:lnTo>
                  <a:lnTo>
                    <a:pt x="280" y="520"/>
                  </a:lnTo>
                  <a:lnTo>
                    <a:pt x="269" y="505"/>
                  </a:lnTo>
                  <a:lnTo>
                    <a:pt x="260" y="505"/>
                  </a:lnTo>
                  <a:lnTo>
                    <a:pt x="253" y="492"/>
                  </a:lnTo>
                  <a:lnTo>
                    <a:pt x="246" y="492"/>
                  </a:lnTo>
                  <a:lnTo>
                    <a:pt x="246" y="489"/>
                  </a:lnTo>
                  <a:lnTo>
                    <a:pt x="237" y="485"/>
                  </a:lnTo>
                  <a:lnTo>
                    <a:pt x="237" y="476"/>
                  </a:lnTo>
                  <a:lnTo>
                    <a:pt x="226" y="472"/>
                  </a:lnTo>
                  <a:lnTo>
                    <a:pt x="226" y="461"/>
                  </a:lnTo>
                  <a:lnTo>
                    <a:pt x="226" y="454"/>
                  </a:lnTo>
                  <a:lnTo>
                    <a:pt x="226" y="449"/>
                  </a:lnTo>
                  <a:lnTo>
                    <a:pt x="226" y="440"/>
                  </a:lnTo>
                  <a:lnTo>
                    <a:pt x="220" y="438"/>
                  </a:lnTo>
                  <a:lnTo>
                    <a:pt x="217" y="438"/>
                  </a:lnTo>
                  <a:lnTo>
                    <a:pt x="213" y="434"/>
                  </a:lnTo>
                  <a:lnTo>
                    <a:pt x="209" y="432"/>
                  </a:lnTo>
                  <a:lnTo>
                    <a:pt x="209" y="429"/>
                  </a:lnTo>
                  <a:lnTo>
                    <a:pt x="197" y="429"/>
                  </a:lnTo>
                  <a:lnTo>
                    <a:pt x="193" y="420"/>
                  </a:lnTo>
                  <a:lnTo>
                    <a:pt x="169" y="412"/>
                  </a:lnTo>
                  <a:lnTo>
                    <a:pt x="166" y="405"/>
                  </a:lnTo>
                  <a:lnTo>
                    <a:pt x="140" y="396"/>
                  </a:lnTo>
                  <a:lnTo>
                    <a:pt x="137" y="389"/>
                  </a:lnTo>
                  <a:lnTo>
                    <a:pt x="129" y="389"/>
                  </a:lnTo>
                  <a:lnTo>
                    <a:pt x="129" y="383"/>
                  </a:lnTo>
                  <a:lnTo>
                    <a:pt x="117" y="383"/>
                  </a:lnTo>
                  <a:lnTo>
                    <a:pt x="109" y="372"/>
                  </a:lnTo>
                  <a:lnTo>
                    <a:pt x="97" y="372"/>
                  </a:lnTo>
                  <a:lnTo>
                    <a:pt x="93" y="365"/>
                  </a:lnTo>
                  <a:lnTo>
                    <a:pt x="69" y="356"/>
                  </a:lnTo>
                  <a:lnTo>
                    <a:pt x="60" y="345"/>
                  </a:lnTo>
                  <a:lnTo>
                    <a:pt x="49" y="345"/>
                  </a:lnTo>
                  <a:lnTo>
                    <a:pt x="37" y="329"/>
                  </a:lnTo>
                  <a:lnTo>
                    <a:pt x="0" y="320"/>
                  </a:lnTo>
                  <a:lnTo>
                    <a:pt x="2" y="309"/>
                  </a:lnTo>
                  <a:lnTo>
                    <a:pt x="6" y="298"/>
                  </a:lnTo>
                  <a:lnTo>
                    <a:pt x="9" y="289"/>
                  </a:lnTo>
                  <a:lnTo>
                    <a:pt x="20" y="280"/>
                  </a:lnTo>
                  <a:lnTo>
                    <a:pt x="20" y="272"/>
                  </a:lnTo>
                  <a:lnTo>
                    <a:pt x="26" y="272"/>
                  </a:lnTo>
                  <a:lnTo>
                    <a:pt x="26" y="256"/>
                  </a:lnTo>
                  <a:lnTo>
                    <a:pt x="37" y="249"/>
                  </a:lnTo>
                  <a:lnTo>
                    <a:pt x="37" y="236"/>
                  </a:lnTo>
                  <a:lnTo>
                    <a:pt x="49" y="229"/>
                  </a:lnTo>
                  <a:lnTo>
                    <a:pt x="55" y="220"/>
                  </a:lnTo>
                  <a:lnTo>
                    <a:pt x="58" y="210"/>
                  </a:lnTo>
                  <a:lnTo>
                    <a:pt x="60" y="200"/>
                  </a:lnTo>
                  <a:lnTo>
                    <a:pt x="68" y="198"/>
                  </a:lnTo>
                  <a:lnTo>
                    <a:pt x="73" y="194"/>
                  </a:lnTo>
                  <a:lnTo>
                    <a:pt x="75" y="192"/>
                  </a:lnTo>
                  <a:lnTo>
                    <a:pt x="77" y="189"/>
                  </a:lnTo>
                  <a:lnTo>
                    <a:pt x="77" y="185"/>
                  </a:lnTo>
                  <a:lnTo>
                    <a:pt x="78" y="181"/>
                  </a:lnTo>
                  <a:lnTo>
                    <a:pt x="80" y="176"/>
                  </a:lnTo>
                  <a:lnTo>
                    <a:pt x="86" y="172"/>
                  </a:lnTo>
                  <a:lnTo>
                    <a:pt x="80" y="156"/>
                  </a:lnTo>
                  <a:lnTo>
                    <a:pt x="77" y="156"/>
                  </a:lnTo>
                  <a:lnTo>
                    <a:pt x="75" y="145"/>
                  </a:lnTo>
                  <a:lnTo>
                    <a:pt x="78" y="138"/>
                  </a:lnTo>
                  <a:lnTo>
                    <a:pt x="80" y="129"/>
                  </a:lnTo>
                  <a:lnTo>
                    <a:pt x="77" y="120"/>
                  </a:lnTo>
                  <a:lnTo>
                    <a:pt x="66" y="112"/>
                  </a:lnTo>
                  <a:lnTo>
                    <a:pt x="60" y="96"/>
                  </a:lnTo>
                  <a:lnTo>
                    <a:pt x="53" y="92"/>
                  </a:lnTo>
                  <a:lnTo>
                    <a:pt x="53" y="65"/>
                  </a:lnTo>
                  <a:lnTo>
                    <a:pt x="37" y="56"/>
                  </a:lnTo>
                  <a:lnTo>
                    <a:pt x="33" y="47"/>
                  </a:lnTo>
                  <a:lnTo>
                    <a:pt x="33" y="34"/>
                  </a:lnTo>
                  <a:lnTo>
                    <a:pt x="33" y="20"/>
                  </a:lnTo>
                  <a:lnTo>
                    <a:pt x="49" y="9"/>
                  </a:lnTo>
                  <a:lnTo>
                    <a:pt x="49" y="5"/>
                  </a:lnTo>
                  <a:lnTo>
                    <a:pt x="69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BDC435B2-7D26-44DC-BEB5-9E91AE017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18" y="2156569"/>
              <a:ext cx="1281113" cy="1027113"/>
            </a:xfrm>
            <a:custGeom>
              <a:avLst/>
              <a:gdLst>
                <a:gd name="T0" fmla="*/ 273 w 807"/>
                <a:gd name="T1" fmla="*/ 7 h 647"/>
                <a:gd name="T2" fmla="*/ 284 w 807"/>
                <a:gd name="T3" fmla="*/ 16 h 647"/>
                <a:gd name="T4" fmla="*/ 296 w 807"/>
                <a:gd name="T5" fmla="*/ 15 h 647"/>
                <a:gd name="T6" fmla="*/ 316 w 807"/>
                <a:gd name="T7" fmla="*/ 7 h 647"/>
                <a:gd name="T8" fmla="*/ 333 w 807"/>
                <a:gd name="T9" fmla="*/ 20 h 647"/>
                <a:gd name="T10" fmla="*/ 384 w 807"/>
                <a:gd name="T11" fmla="*/ 24 h 647"/>
                <a:gd name="T12" fmla="*/ 427 w 807"/>
                <a:gd name="T13" fmla="*/ 47 h 647"/>
                <a:gd name="T14" fmla="*/ 456 w 807"/>
                <a:gd name="T15" fmla="*/ 75 h 647"/>
                <a:gd name="T16" fmla="*/ 480 w 807"/>
                <a:gd name="T17" fmla="*/ 104 h 647"/>
                <a:gd name="T18" fmla="*/ 496 w 807"/>
                <a:gd name="T19" fmla="*/ 151 h 647"/>
                <a:gd name="T20" fmla="*/ 495 w 807"/>
                <a:gd name="T21" fmla="*/ 160 h 647"/>
                <a:gd name="T22" fmla="*/ 469 w 807"/>
                <a:gd name="T23" fmla="*/ 196 h 647"/>
                <a:gd name="T24" fmla="*/ 476 w 807"/>
                <a:gd name="T25" fmla="*/ 220 h 647"/>
                <a:gd name="T26" fmla="*/ 513 w 807"/>
                <a:gd name="T27" fmla="*/ 213 h 647"/>
                <a:gd name="T28" fmla="*/ 531 w 807"/>
                <a:gd name="T29" fmla="*/ 224 h 647"/>
                <a:gd name="T30" fmla="*/ 525 w 807"/>
                <a:gd name="T31" fmla="*/ 240 h 647"/>
                <a:gd name="T32" fmla="*/ 533 w 807"/>
                <a:gd name="T33" fmla="*/ 262 h 647"/>
                <a:gd name="T34" fmla="*/ 555 w 807"/>
                <a:gd name="T35" fmla="*/ 287 h 647"/>
                <a:gd name="T36" fmla="*/ 585 w 807"/>
                <a:gd name="T37" fmla="*/ 320 h 647"/>
                <a:gd name="T38" fmla="*/ 624 w 807"/>
                <a:gd name="T39" fmla="*/ 344 h 647"/>
                <a:gd name="T40" fmla="*/ 667 w 807"/>
                <a:gd name="T41" fmla="*/ 360 h 647"/>
                <a:gd name="T42" fmla="*/ 704 w 807"/>
                <a:gd name="T43" fmla="*/ 371 h 647"/>
                <a:gd name="T44" fmla="*/ 747 w 807"/>
                <a:gd name="T45" fmla="*/ 387 h 647"/>
                <a:gd name="T46" fmla="*/ 807 w 807"/>
                <a:gd name="T47" fmla="*/ 404 h 647"/>
                <a:gd name="T48" fmla="*/ 744 w 807"/>
                <a:gd name="T49" fmla="*/ 475 h 647"/>
                <a:gd name="T50" fmla="*/ 684 w 807"/>
                <a:gd name="T51" fmla="*/ 535 h 647"/>
                <a:gd name="T52" fmla="*/ 593 w 807"/>
                <a:gd name="T53" fmla="*/ 567 h 647"/>
                <a:gd name="T54" fmla="*/ 545 w 807"/>
                <a:gd name="T55" fmla="*/ 593 h 647"/>
                <a:gd name="T56" fmla="*/ 513 w 807"/>
                <a:gd name="T57" fmla="*/ 607 h 647"/>
                <a:gd name="T58" fmla="*/ 444 w 807"/>
                <a:gd name="T59" fmla="*/ 618 h 647"/>
                <a:gd name="T60" fmla="*/ 433 w 807"/>
                <a:gd name="T61" fmla="*/ 609 h 647"/>
                <a:gd name="T62" fmla="*/ 420 w 807"/>
                <a:gd name="T63" fmla="*/ 607 h 647"/>
                <a:gd name="T64" fmla="*/ 364 w 807"/>
                <a:gd name="T65" fmla="*/ 647 h 647"/>
                <a:gd name="T66" fmla="*/ 291 w 807"/>
                <a:gd name="T67" fmla="*/ 642 h 647"/>
                <a:gd name="T68" fmla="*/ 267 w 807"/>
                <a:gd name="T69" fmla="*/ 627 h 647"/>
                <a:gd name="T70" fmla="*/ 244 w 807"/>
                <a:gd name="T71" fmla="*/ 611 h 647"/>
                <a:gd name="T72" fmla="*/ 216 w 807"/>
                <a:gd name="T73" fmla="*/ 591 h 647"/>
                <a:gd name="T74" fmla="*/ 153 w 807"/>
                <a:gd name="T75" fmla="*/ 547 h 647"/>
                <a:gd name="T76" fmla="*/ 144 w 807"/>
                <a:gd name="T77" fmla="*/ 540 h 647"/>
                <a:gd name="T78" fmla="*/ 115 w 807"/>
                <a:gd name="T79" fmla="*/ 522 h 647"/>
                <a:gd name="T80" fmla="*/ 100 w 807"/>
                <a:gd name="T81" fmla="*/ 478 h 647"/>
                <a:gd name="T82" fmla="*/ 33 w 807"/>
                <a:gd name="T83" fmla="*/ 407 h 647"/>
                <a:gd name="T84" fmla="*/ 5 w 807"/>
                <a:gd name="T85" fmla="*/ 404 h 647"/>
                <a:gd name="T86" fmla="*/ 7 w 807"/>
                <a:gd name="T87" fmla="*/ 364 h 647"/>
                <a:gd name="T88" fmla="*/ 33 w 807"/>
                <a:gd name="T89" fmla="*/ 364 h 647"/>
                <a:gd name="T90" fmla="*/ 56 w 807"/>
                <a:gd name="T91" fmla="*/ 329 h 647"/>
                <a:gd name="T92" fmla="*/ 56 w 807"/>
                <a:gd name="T93" fmla="*/ 287 h 647"/>
                <a:gd name="T94" fmla="*/ 67 w 807"/>
                <a:gd name="T95" fmla="*/ 240 h 647"/>
                <a:gd name="T96" fmla="*/ 89 w 807"/>
                <a:gd name="T97" fmla="*/ 225 h 647"/>
                <a:gd name="T98" fmla="*/ 100 w 807"/>
                <a:gd name="T99" fmla="*/ 171 h 647"/>
                <a:gd name="T100" fmla="*/ 124 w 807"/>
                <a:gd name="T101" fmla="*/ 144 h 647"/>
                <a:gd name="T102" fmla="*/ 160 w 807"/>
                <a:gd name="T103" fmla="*/ 115 h 647"/>
                <a:gd name="T104" fmla="*/ 175 w 807"/>
                <a:gd name="T105" fmla="*/ 51 h 647"/>
                <a:gd name="T106" fmla="*/ 207 w 807"/>
                <a:gd name="T107" fmla="*/ 24 h 647"/>
                <a:gd name="T108" fmla="*/ 222 w 807"/>
                <a:gd name="T109" fmla="*/ 20 h 647"/>
                <a:gd name="T110" fmla="*/ 244 w 807"/>
                <a:gd name="T111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07" h="647">
                  <a:moveTo>
                    <a:pt x="244" y="0"/>
                  </a:moveTo>
                  <a:lnTo>
                    <a:pt x="260" y="0"/>
                  </a:lnTo>
                  <a:lnTo>
                    <a:pt x="264" y="7"/>
                  </a:lnTo>
                  <a:lnTo>
                    <a:pt x="273" y="7"/>
                  </a:lnTo>
                  <a:lnTo>
                    <a:pt x="273" y="11"/>
                  </a:lnTo>
                  <a:lnTo>
                    <a:pt x="280" y="11"/>
                  </a:lnTo>
                  <a:lnTo>
                    <a:pt x="280" y="15"/>
                  </a:lnTo>
                  <a:lnTo>
                    <a:pt x="284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6" y="20"/>
                  </a:lnTo>
                  <a:lnTo>
                    <a:pt x="296" y="15"/>
                  </a:lnTo>
                  <a:lnTo>
                    <a:pt x="307" y="15"/>
                  </a:lnTo>
                  <a:lnTo>
                    <a:pt x="307" y="11"/>
                  </a:lnTo>
                  <a:lnTo>
                    <a:pt x="313" y="9"/>
                  </a:lnTo>
                  <a:lnTo>
                    <a:pt x="316" y="7"/>
                  </a:lnTo>
                  <a:lnTo>
                    <a:pt x="322" y="7"/>
                  </a:lnTo>
                  <a:lnTo>
                    <a:pt x="327" y="7"/>
                  </a:lnTo>
                  <a:lnTo>
                    <a:pt x="327" y="20"/>
                  </a:lnTo>
                  <a:lnTo>
                    <a:pt x="333" y="20"/>
                  </a:lnTo>
                  <a:lnTo>
                    <a:pt x="333" y="15"/>
                  </a:lnTo>
                  <a:lnTo>
                    <a:pt x="364" y="20"/>
                  </a:lnTo>
                  <a:lnTo>
                    <a:pt x="364" y="24"/>
                  </a:lnTo>
                  <a:lnTo>
                    <a:pt x="384" y="24"/>
                  </a:lnTo>
                  <a:lnTo>
                    <a:pt x="384" y="27"/>
                  </a:lnTo>
                  <a:lnTo>
                    <a:pt x="400" y="31"/>
                  </a:lnTo>
                  <a:lnTo>
                    <a:pt x="404" y="38"/>
                  </a:lnTo>
                  <a:lnTo>
                    <a:pt x="427" y="47"/>
                  </a:lnTo>
                  <a:lnTo>
                    <a:pt x="433" y="58"/>
                  </a:lnTo>
                  <a:lnTo>
                    <a:pt x="436" y="58"/>
                  </a:lnTo>
                  <a:lnTo>
                    <a:pt x="447" y="75"/>
                  </a:lnTo>
                  <a:lnTo>
                    <a:pt x="456" y="75"/>
                  </a:lnTo>
                  <a:lnTo>
                    <a:pt x="456" y="84"/>
                  </a:lnTo>
                  <a:lnTo>
                    <a:pt x="464" y="84"/>
                  </a:lnTo>
                  <a:lnTo>
                    <a:pt x="467" y="95"/>
                  </a:lnTo>
                  <a:lnTo>
                    <a:pt x="480" y="104"/>
                  </a:lnTo>
                  <a:lnTo>
                    <a:pt x="480" y="111"/>
                  </a:lnTo>
                  <a:lnTo>
                    <a:pt x="496" y="118"/>
                  </a:lnTo>
                  <a:lnTo>
                    <a:pt x="500" y="147"/>
                  </a:lnTo>
                  <a:lnTo>
                    <a:pt x="496" y="151"/>
                  </a:lnTo>
                  <a:lnTo>
                    <a:pt x="495" y="153"/>
                  </a:lnTo>
                  <a:lnTo>
                    <a:pt x="495" y="155"/>
                  </a:lnTo>
                  <a:lnTo>
                    <a:pt x="495" y="158"/>
                  </a:lnTo>
                  <a:lnTo>
                    <a:pt x="495" y="160"/>
                  </a:lnTo>
                  <a:lnTo>
                    <a:pt x="493" y="164"/>
                  </a:lnTo>
                  <a:lnTo>
                    <a:pt x="480" y="171"/>
                  </a:lnTo>
                  <a:lnTo>
                    <a:pt x="473" y="184"/>
                  </a:lnTo>
                  <a:lnTo>
                    <a:pt x="469" y="196"/>
                  </a:lnTo>
                  <a:lnTo>
                    <a:pt x="467" y="215"/>
                  </a:lnTo>
                  <a:lnTo>
                    <a:pt x="471" y="216"/>
                  </a:lnTo>
                  <a:lnTo>
                    <a:pt x="475" y="218"/>
                  </a:lnTo>
                  <a:lnTo>
                    <a:pt x="476" y="220"/>
                  </a:lnTo>
                  <a:lnTo>
                    <a:pt x="480" y="222"/>
                  </a:lnTo>
                  <a:lnTo>
                    <a:pt x="484" y="224"/>
                  </a:lnTo>
                  <a:lnTo>
                    <a:pt x="495" y="218"/>
                  </a:lnTo>
                  <a:lnTo>
                    <a:pt x="513" y="213"/>
                  </a:lnTo>
                  <a:lnTo>
                    <a:pt x="527" y="211"/>
                  </a:lnTo>
                  <a:lnTo>
                    <a:pt x="529" y="215"/>
                  </a:lnTo>
                  <a:lnTo>
                    <a:pt x="531" y="220"/>
                  </a:lnTo>
                  <a:lnTo>
                    <a:pt x="531" y="224"/>
                  </a:lnTo>
                  <a:lnTo>
                    <a:pt x="533" y="231"/>
                  </a:lnTo>
                  <a:lnTo>
                    <a:pt x="527" y="235"/>
                  </a:lnTo>
                  <a:lnTo>
                    <a:pt x="525" y="236"/>
                  </a:lnTo>
                  <a:lnTo>
                    <a:pt x="525" y="240"/>
                  </a:lnTo>
                  <a:lnTo>
                    <a:pt x="524" y="244"/>
                  </a:lnTo>
                  <a:lnTo>
                    <a:pt x="524" y="251"/>
                  </a:lnTo>
                  <a:lnTo>
                    <a:pt x="529" y="256"/>
                  </a:lnTo>
                  <a:lnTo>
                    <a:pt x="533" y="262"/>
                  </a:lnTo>
                  <a:lnTo>
                    <a:pt x="536" y="269"/>
                  </a:lnTo>
                  <a:lnTo>
                    <a:pt x="540" y="275"/>
                  </a:lnTo>
                  <a:lnTo>
                    <a:pt x="547" y="278"/>
                  </a:lnTo>
                  <a:lnTo>
                    <a:pt x="555" y="287"/>
                  </a:lnTo>
                  <a:lnTo>
                    <a:pt x="560" y="296"/>
                  </a:lnTo>
                  <a:lnTo>
                    <a:pt x="564" y="307"/>
                  </a:lnTo>
                  <a:lnTo>
                    <a:pt x="576" y="313"/>
                  </a:lnTo>
                  <a:lnTo>
                    <a:pt x="585" y="320"/>
                  </a:lnTo>
                  <a:lnTo>
                    <a:pt x="595" y="329"/>
                  </a:lnTo>
                  <a:lnTo>
                    <a:pt x="604" y="335"/>
                  </a:lnTo>
                  <a:lnTo>
                    <a:pt x="620" y="335"/>
                  </a:lnTo>
                  <a:lnTo>
                    <a:pt x="624" y="344"/>
                  </a:lnTo>
                  <a:lnTo>
                    <a:pt x="636" y="344"/>
                  </a:lnTo>
                  <a:lnTo>
                    <a:pt x="636" y="347"/>
                  </a:lnTo>
                  <a:lnTo>
                    <a:pt x="664" y="351"/>
                  </a:lnTo>
                  <a:lnTo>
                    <a:pt x="667" y="360"/>
                  </a:lnTo>
                  <a:lnTo>
                    <a:pt x="696" y="364"/>
                  </a:lnTo>
                  <a:lnTo>
                    <a:pt x="696" y="367"/>
                  </a:lnTo>
                  <a:lnTo>
                    <a:pt x="704" y="367"/>
                  </a:lnTo>
                  <a:lnTo>
                    <a:pt x="704" y="371"/>
                  </a:lnTo>
                  <a:lnTo>
                    <a:pt x="716" y="371"/>
                  </a:lnTo>
                  <a:lnTo>
                    <a:pt x="716" y="375"/>
                  </a:lnTo>
                  <a:lnTo>
                    <a:pt x="744" y="380"/>
                  </a:lnTo>
                  <a:lnTo>
                    <a:pt x="747" y="387"/>
                  </a:lnTo>
                  <a:lnTo>
                    <a:pt x="764" y="387"/>
                  </a:lnTo>
                  <a:lnTo>
                    <a:pt x="764" y="391"/>
                  </a:lnTo>
                  <a:lnTo>
                    <a:pt x="807" y="387"/>
                  </a:lnTo>
                  <a:lnTo>
                    <a:pt x="807" y="404"/>
                  </a:lnTo>
                  <a:lnTo>
                    <a:pt x="780" y="427"/>
                  </a:lnTo>
                  <a:lnTo>
                    <a:pt x="780" y="435"/>
                  </a:lnTo>
                  <a:lnTo>
                    <a:pt x="744" y="467"/>
                  </a:lnTo>
                  <a:lnTo>
                    <a:pt x="744" y="475"/>
                  </a:lnTo>
                  <a:lnTo>
                    <a:pt x="704" y="511"/>
                  </a:lnTo>
                  <a:lnTo>
                    <a:pt x="704" y="520"/>
                  </a:lnTo>
                  <a:lnTo>
                    <a:pt x="696" y="524"/>
                  </a:lnTo>
                  <a:lnTo>
                    <a:pt x="684" y="535"/>
                  </a:lnTo>
                  <a:lnTo>
                    <a:pt x="673" y="549"/>
                  </a:lnTo>
                  <a:lnTo>
                    <a:pt x="664" y="564"/>
                  </a:lnTo>
                  <a:lnTo>
                    <a:pt x="593" y="564"/>
                  </a:lnTo>
                  <a:lnTo>
                    <a:pt x="593" y="567"/>
                  </a:lnTo>
                  <a:lnTo>
                    <a:pt x="556" y="580"/>
                  </a:lnTo>
                  <a:lnTo>
                    <a:pt x="553" y="584"/>
                  </a:lnTo>
                  <a:lnTo>
                    <a:pt x="549" y="587"/>
                  </a:lnTo>
                  <a:lnTo>
                    <a:pt x="545" y="593"/>
                  </a:lnTo>
                  <a:lnTo>
                    <a:pt x="542" y="596"/>
                  </a:lnTo>
                  <a:lnTo>
                    <a:pt x="540" y="604"/>
                  </a:lnTo>
                  <a:lnTo>
                    <a:pt x="513" y="604"/>
                  </a:lnTo>
                  <a:lnTo>
                    <a:pt x="513" y="607"/>
                  </a:lnTo>
                  <a:lnTo>
                    <a:pt x="500" y="613"/>
                  </a:lnTo>
                  <a:lnTo>
                    <a:pt x="482" y="618"/>
                  </a:lnTo>
                  <a:lnTo>
                    <a:pt x="462" y="622"/>
                  </a:lnTo>
                  <a:lnTo>
                    <a:pt x="444" y="618"/>
                  </a:lnTo>
                  <a:lnTo>
                    <a:pt x="444" y="615"/>
                  </a:lnTo>
                  <a:lnTo>
                    <a:pt x="436" y="615"/>
                  </a:lnTo>
                  <a:lnTo>
                    <a:pt x="436" y="611"/>
                  </a:lnTo>
                  <a:lnTo>
                    <a:pt x="433" y="609"/>
                  </a:lnTo>
                  <a:lnTo>
                    <a:pt x="429" y="605"/>
                  </a:lnTo>
                  <a:lnTo>
                    <a:pt x="425" y="605"/>
                  </a:lnTo>
                  <a:lnTo>
                    <a:pt x="420" y="604"/>
                  </a:lnTo>
                  <a:lnTo>
                    <a:pt x="420" y="607"/>
                  </a:lnTo>
                  <a:lnTo>
                    <a:pt x="400" y="611"/>
                  </a:lnTo>
                  <a:lnTo>
                    <a:pt x="400" y="615"/>
                  </a:lnTo>
                  <a:lnTo>
                    <a:pt x="387" y="615"/>
                  </a:lnTo>
                  <a:lnTo>
                    <a:pt x="364" y="647"/>
                  </a:lnTo>
                  <a:lnTo>
                    <a:pt x="324" y="647"/>
                  </a:lnTo>
                  <a:lnTo>
                    <a:pt x="315" y="644"/>
                  </a:lnTo>
                  <a:lnTo>
                    <a:pt x="304" y="642"/>
                  </a:lnTo>
                  <a:lnTo>
                    <a:pt x="291" y="642"/>
                  </a:lnTo>
                  <a:lnTo>
                    <a:pt x="280" y="640"/>
                  </a:lnTo>
                  <a:lnTo>
                    <a:pt x="280" y="635"/>
                  </a:lnTo>
                  <a:lnTo>
                    <a:pt x="273" y="635"/>
                  </a:lnTo>
                  <a:lnTo>
                    <a:pt x="267" y="627"/>
                  </a:lnTo>
                  <a:lnTo>
                    <a:pt x="260" y="627"/>
                  </a:lnTo>
                  <a:lnTo>
                    <a:pt x="253" y="615"/>
                  </a:lnTo>
                  <a:lnTo>
                    <a:pt x="244" y="615"/>
                  </a:lnTo>
                  <a:lnTo>
                    <a:pt x="244" y="611"/>
                  </a:lnTo>
                  <a:lnTo>
                    <a:pt x="236" y="611"/>
                  </a:lnTo>
                  <a:lnTo>
                    <a:pt x="227" y="598"/>
                  </a:lnTo>
                  <a:lnTo>
                    <a:pt x="220" y="598"/>
                  </a:lnTo>
                  <a:lnTo>
                    <a:pt x="216" y="591"/>
                  </a:lnTo>
                  <a:lnTo>
                    <a:pt x="160" y="591"/>
                  </a:lnTo>
                  <a:lnTo>
                    <a:pt x="155" y="578"/>
                  </a:lnTo>
                  <a:lnTo>
                    <a:pt x="153" y="565"/>
                  </a:lnTo>
                  <a:lnTo>
                    <a:pt x="153" y="547"/>
                  </a:lnTo>
                  <a:lnTo>
                    <a:pt x="149" y="545"/>
                  </a:lnTo>
                  <a:lnTo>
                    <a:pt x="147" y="544"/>
                  </a:lnTo>
                  <a:lnTo>
                    <a:pt x="145" y="542"/>
                  </a:lnTo>
                  <a:lnTo>
                    <a:pt x="144" y="540"/>
                  </a:lnTo>
                  <a:lnTo>
                    <a:pt x="144" y="538"/>
                  </a:lnTo>
                  <a:lnTo>
                    <a:pt x="124" y="538"/>
                  </a:lnTo>
                  <a:lnTo>
                    <a:pt x="120" y="533"/>
                  </a:lnTo>
                  <a:lnTo>
                    <a:pt x="115" y="522"/>
                  </a:lnTo>
                  <a:lnTo>
                    <a:pt x="109" y="509"/>
                  </a:lnTo>
                  <a:lnTo>
                    <a:pt x="104" y="496"/>
                  </a:lnTo>
                  <a:lnTo>
                    <a:pt x="100" y="487"/>
                  </a:lnTo>
                  <a:lnTo>
                    <a:pt x="100" y="478"/>
                  </a:lnTo>
                  <a:lnTo>
                    <a:pt x="67" y="451"/>
                  </a:lnTo>
                  <a:lnTo>
                    <a:pt x="64" y="440"/>
                  </a:lnTo>
                  <a:lnTo>
                    <a:pt x="33" y="411"/>
                  </a:lnTo>
                  <a:lnTo>
                    <a:pt x="33" y="407"/>
                  </a:lnTo>
                  <a:lnTo>
                    <a:pt x="7" y="407"/>
                  </a:lnTo>
                  <a:lnTo>
                    <a:pt x="7" y="407"/>
                  </a:lnTo>
                  <a:lnTo>
                    <a:pt x="7" y="405"/>
                  </a:lnTo>
                  <a:lnTo>
                    <a:pt x="5" y="404"/>
                  </a:lnTo>
                  <a:lnTo>
                    <a:pt x="0" y="404"/>
                  </a:lnTo>
                  <a:lnTo>
                    <a:pt x="0" y="384"/>
                  </a:lnTo>
                  <a:lnTo>
                    <a:pt x="7" y="380"/>
                  </a:lnTo>
                  <a:lnTo>
                    <a:pt x="7" y="364"/>
                  </a:lnTo>
                  <a:lnTo>
                    <a:pt x="13" y="364"/>
                  </a:lnTo>
                  <a:lnTo>
                    <a:pt x="13" y="360"/>
                  </a:lnTo>
                  <a:lnTo>
                    <a:pt x="33" y="360"/>
                  </a:lnTo>
                  <a:lnTo>
                    <a:pt x="33" y="364"/>
                  </a:lnTo>
                  <a:lnTo>
                    <a:pt x="47" y="364"/>
                  </a:lnTo>
                  <a:lnTo>
                    <a:pt x="53" y="351"/>
                  </a:lnTo>
                  <a:lnTo>
                    <a:pt x="56" y="340"/>
                  </a:lnTo>
                  <a:lnTo>
                    <a:pt x="56" y="329"/>
                  </a:lnTo>
                  <a:lnTo>
                    <a:pt x="53" y="315"/>
                  </a:lnTo>
                  <a:lnTo>
                    <a:pt x="51" y="302"/>
                  </a:lnTo>
                  <a:lnTo>
                    <a:pt x="53" y="287"/>
                  </a:lnTo>
                  <a:lnTo>
                    <a:pt x="56" y="287"/>
                  </a:lnTo>
                  <a:lnTo>
                    <a:pt x="56" y="275"/>
                  </a:lnTo>
                  <a:lnTo>
                    <a:pt x="60" y="275"/>
                  </a:lnTo>
                  <a:lnTo>
                    <a:pt x="64" y="240"/>
                  </a:lnTo>
                  <a:lnTo>
                    <a:pt x="67" y="240"/>
                  </a:lnTo>
                  <a:lnTo>
                    <a:pt x="73" y="224"/>
                  </a:lnTo>
                  <a:lnTo>
                    <a:pt x="78" y="224"/>
                  </a:lnTo>
                  <a:lnTo>
                    <a:pt x="85" y="224"/>
                  </a:lnTo>
                  <a:lnTo>
                    <a:pt x="89" y="225"/>
                  </a:lnTo>
                  <a:lnTo>
                    <a:pt x="95" y="225"/>
                  </a:lnTo>
                  <a:lnTo>
                    <a:pt x="100" y="227"/>
                  </a:lnTo>
                  <a:lnTo>
                    <a:pt x="100" y="198"/>
                  </a:lnTo>
                  <a:lnTo>
                    <a:pt x="100" y="171"/>
                  </a:lnTo>
                  <a:lnTo>
                    <a:pt x="107" y="167"/>
                  </a:lnTo>
                  <a:lnTo>
                    <a:pt x="113" y="164"/>
                  </a:lnTo>
                  <a:lnTo>
                    <a:pt x="120" y="160"/>
                  </a:lnTo>
                  <a:lnTo>
                    <a:pt x="124" y="144"/>
                  </a:lnTo>
                  <a:lnTo>
                    <a:pt x="131" y="131"/>
                  </a:lnTo>
                  <a:lnTo>
                    <a:pt x="138" y="125"/>
                  </a:lnTo>
                  <a:lnTo>
                    <a:pt x="147" y="120"/>
                  </a:lnTo>
                  <a:lnTo>
                    <a:pt x="160" y="115"/>
                  </a:lnTo>
                  <a:lnTo>
                    <a:pt x="162" y="96"/>
                  </a:lnTo>
                  <a:lnTo>
                    <a:pt x="165" y="80"/>
                  </a:lnTo>
                  <a:lnTo>
                    <a:pt x="171" y="67"/>
                  </a:lnTo>
                  <a:lnTo>
                    <a:pt x="175" y="51"/>
                  </a:lnTo>
                  <a:lnTo>
                    <a:pt x="176" y="31"/>
                  </a:lnTo>
                  <a:lnTo>
                    <a:pt x="204" y="31"/>
                  </a:lnTo>
                  <a:lnTo>
                    <a:pt x="204" y="27"/>
                  </a:lnTo>
                  <a:lnTo>
                    <a:pt x="207" y="24"/>
                  </a:lnTo>
                  <a:lnTo>
                    <a:pt x="211" y="22"/>
                  </a:lnTo>
                  <a:lnTo>
                    <a:pt x="213" y="22"/>
                  </a:lnTo>
                  <a:lnTo>
                    <a:pt x="216" y="20"/>
                  </a:lnTo>
                  <a:lnTo>
                    <a:pt x="222" y="20"/>
                  </a:lnTo>
                  <a:lnTo>
                    <a:pt x="227" y="20"/>
                  </a:lnTo>
                  <a:lnTo>
                    <a:pt x="236" y="35"/>
                  </a:lnTo>
                  <a:lnTo>
                    <a:pt x="240" y="35"/>
                  </a:lnTo>
                  <a:lnTo>
                    <a:pt x="24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7D3E860B-EA4E-45D0-8117-0D00BB6BF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468" y="2410569"/>
              <a:ext cx="874713" cy="1230313"/>
            </a:xfrm>
            <a:custGeom>
              <a:avLst/>
              <a:gdLst>
                <a:gd name="T0" fmla="*/ 544 w 551"/>
                <a:gd name="T1" fmla="*/ 9 h 775"/>
                <a:gd name="T2" fmla="*/ 549 w 551"/>
                <a:gd name="T3" fmla="*/ 33 h 775"/>
                <a:gd name="T4" fmla="*/ 544 w 551"/>
                <a:gd name="T5" fmla="*/ 47 h 775"/>
                <a:gd name="T6" fmla="*/ 548 w 551"/>
                <a:gd name="T7" fmla="*/ 98 h 775"/>
                <a:gd name="T8" fmla="*/ 529 w 551"/>
                <a:gd name="T9" fmla="*/ 160 h 775"/>
                <a:gd name="T10" fmla="*/ 511 w 551"/>
                <a:gd name="T11" fmla="*/ 187 h 775"/>
                <a:gd name="T12" fmla="*/ 504 w 551"/>
                <a:gd name="T13" fmla="*/ 204 h 775"/>
                <a:gd name="T14" fmla="*/ 497 w 551"/>
                <a:gd name="T15" fmla="*/ 220 h 775"/>
                <a:gd name="T16" fmla="*/ 480 w 551"/>
                <a:gd name="T17" fmla="*/ 244 h 775"/>
                <a:gd name="T18" fmla="*/ 471 w 551"/>
                <a:gd name="T19" fmla="*/ 267 h 775"/>
                <a:gd name="T20" fmla="*/ 460 w 551"/>
                <a:gd name="T21" fmla="*/ 287 h 775"/>
                <a:gd name="T22" fmla="*/ 451 w 551"/>
                <a:gd name="T23" fmla="*/ 304 h 775"/>
                <a:gd name="T24" fmla="*/ 440 w 551"/>
                <a:gd name="T25" fmla="*/ 340 h 775"/>
                <a:gd name="T26" fmla="*/ 417 w 551"/>
                <a:gd name="T27" fmla="*/ 375 h 775"/>
                <a:gd name="T28" fmla="*/ 384 w 551"/>
                <a:gd name="T29" fmla="*/ 431 h 775"/>
                <a:gd name="T30" fmla="*/ 368 w 551"/>
                <a:gd name="T31" fmla="*/ 455 h 775"/>
                <a:gd name="T32" fmla="*/ 340 w 551"/>
                <a:gd name="T33" fmla="*/ 484 h 775"/>
                <a:gd name="T34" fmla="*/ 324 w 551"/>
                <a:gd name="T35" fmla="*/ 504 h 775"/>
                <a:gd name="T36" fmla="*/ 286 w 551"/>
                <a:gd name="T37" fmla="*/ 545 h 775"/>
                <a:gd name="T38" fmla="*/ 277 w 551"/>
                <a:gd name="T39" fmla="*/ 555 h 775"/>
                <a:gd name="T40" fmla="*/ 220 w 551"/>
                <a:gd name="T41" fmla="*/ 591 h 775"/>
                <a:gd name="T42" fmla="*/ 197 w 551"/>
                <a:gd name="T43" fmla="*/ 607 h 775"/>
                <a:gd name="T44" fmla="*/ 171 w 551"/>
                <a:gd name="T45" fmla="*/ 627 h 775"/>
                <a:gd name="T46" fmla="*/ 157 w 551"/>
                <a:gd name="T47" fmla="*/ 635 h 775"/>
                <a:gd name="T48" fmla="*/ 120 w 551"/>
                <a:gd name="T49" fmla="*/ 671 h 775"/>
                <a:gd name="T50" fmla="*/ 77 w 551"/>
                <a:gd name="T51" fmla="*/ 724 h 775"/>
                <a:gd name="T52" fmla="*/ 57 w 551"/>
                <a:gd name="T53" fmla="*/ 751 h 775"/>
                <a:gd name="T54" fmla="*/ 31 w 551"/>
                <a:gd name="T55" fmla="*/ 775 h 775"/>
                <a:gd name="T56" fmla="*/ 24 w 551"/>
                <a:gd name="T57" fmla="*/ 760 h 775"/>
                <a:gd name="T58" fmla="*/ 0 w 551"/>
                <a:gd name="T59" fmla="*/ 518 h 775"/>
                <a:gd name="T60" fmla="*/ 37 w 551"/>
                <a:gd name="T61" fmla="*/ 475 h 775"/>
                <a:gd name="T62" fmla="*/ 48 w 551"/>
                <a:gd name="T63" fmla="*/ 455 h 775"/>
                <a:gd name="T64" fmla="*/ 128 w 551"/>
                <a:gd name="T65" fmla="*/ 415 h 775"/>
                <a:gd name="T66" fmla="*/ 195 w 551"/>
                <a:gd name="T67" fmla="*/ 402 h 775"/>
                <a:gd name="T68" fmla="*/ 248 w 551"/>
                <a:gd name="T69" fmla="*/ 364 h 775"/>
                <a:gd name="T70" fmla="*/ 288 w 551"/>
                <a:gd name="T71" fmla="*/ 318 h 775"/>
                <a:gd name="T72" fmla="*/ 348 w 551"/>
                <a:gd name="T73" fmla="*/ 260 h 775"/>
                <a:gd name="T74" fmla="*/ 320 w 551"/>
                <a:gd name="T75" fmla="*/ 231 h 775"/>
                <a:gd name="T76" fmla="*/ 284 w 551"/>
                <a:gd name="T77" fmla="*/ 220 h 775"/>
                <a:gd name="T78" fmla="*/ 240 w 551"/>
                <a:gd name="T79" fmla="*/ 204 h 775"/>
                <a:gd name="T80" fmla="*/ 208 w 551"/>
                <a:gd name="T81" fmla="*/ 191 h 775"/>
                <a:gd name="T82" fmla="*/ 157 w 551"/>
                <a:gd name="T83" fmla="*/ 171 h 775"/>
                <a:gd name="T84" fmla="*/ 124 w 551"/>
                <a:gd name="T85" fmla="*/ 144 h 775"/>
                <a:gd name="T86" fmla="*/ 113 w 551"/>
                <a:gd name="T87" fmla="*/ 133 h 775"/>
                <a:gd name="T88" fmla="*/ 109 w 551"/>
                <a:gd name="T89" fmla="*/ 129 h 775"/>
                <a:gd name="T90" fmla="*/ 100 w 551"/>
                <a:gd name="T91" fmla="*/ 116 h 775"/>
                <a:gd name="T92" fmla="*/ 91 w 551"/>
                <a:gd name="T93" fmla="*/ 98 h 775"/>
                <a:gd name="T94" fmla="*/ 102 w 551"/>
                <a:gd name="T95" fmla="*/ 49 h 775"/>
                <a:gd name="T96" fmla="*/ 157 w 551"/>
                <a:gd name="T97" fmla="*/ 67 h 775"/>
                <a:gd name="T98" fmla="*/ 208 w 551"/>
                <a:gd name="T99" fmla="*/ 87 h 775"/>
                <a:gd name="T100" fmla="*/ 219 w 551"/>
                <a:gd name="T101" fmla="*/ 82 h 775"/>
                <a:gd name="T102" fmla="*/ 231 w 551"/>
                <a:gd name="T103" fmla="*/ 75 h 775"/>
                <a:gd name="T104" fmla="*/ 251 w 551"/>
                <a:gd name="T105" fmla="*/ 64 h 775"/>
                <a:gd name="T106" fmla="*/ 284 w 551"/>
                <a:gd name="T107" fmla="*/ 67 h 775"/>
                <a:gd name="T108" fmla="*/ 289 w 551"/>
                <a:gd name="T109" fmla="*/ 71 h 775"/>
                <a:gd name="T110" fmla="*/ 311 w 551"/>
                <a:gd name="T111" fmla="*/ 55 h 775"/>
                <a:gd name="T112" fmla="*/ 331 w 551"/>
                <a:gd name="T113" fmla="*/ 47 h 775"/>
                <a:gd name="T114" fmla="*/ 384 w 551"/>
                <a:gd name="T115" fmla="*/ 38 h 775"/>
                <a:gd name="T116" fmla="*/ 428 w 551"/>
                <a:gd name="T117" fmla="*/ 44 h 775"/>
                <a:gd name="T118" fmla="*/ 468 w 551"/>
                <a:gd name="T119" fmla="*/ 31 h 775"/>
                <a:gd name="T120" fmla="*/ 491 w 551"/>
                <a:gd name="T121" fmla="*/ 24 h 775"/>
                <a:gd name="T122" fmla="*/ 528 w 551"/>
                <a:gd name="T12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1" h="775">
                  <a:moveTo>
                    <a:pt x="528" y="0"/>
                  </a:moveTo>
                  <a:lnTo>
                    <a:pt x="533" y="4"/>
                  </a:lnTo>
                  <a:lnTo>
                    <a:pt x="539" y="7"/>
                  </a:lnTo>
                  <a:lnTo>
                    <a:pt x="544" y="9"/>
                  </a:lnTo>
                  <a:lnTo>
                    <a:pt x="551" y="11"/>
                  </a:lnTo>
                  <a:lnTo>
                    <a:pt x="551" y="20"/>
                  </a:lnTo>
                  <a:lnTo>
                    <a:pt x="551" y="27"/>
                  </a:lnTo>
                  <a:lnTo>
                    <a:pt x="549" y="33"/>
                  </a:lnTo>
                  <a:lnTo>
                    <a:pt x="548" y="38"/>
                  </a:lnTo>
                  <a:lnTo>
                    <a:pt x="544" y="38"/>
                  </a:lnTo>
                  <a:lnTo>
                    <a:pt x="544" y="44"/>
                  </a:lnTo>
                  <a:lnTo>
                    <a:pt x="544" y="47"/>
                  </a:lnTo>
                  <a:lnTo>
                    <a:pt x="546" y="49"/>
                  </a:lnTo>
                  <a:lnTo>
                    <a:pt x="548" y="51"/>
                  </a:lnTo>
                  <a:lnTo>
                    <a:pt x="548" y="51"/>
                  </a:lnTo>
                  <a:lnTo>
                    <a:pt x="548" y="98"/>
                  </a:lnTo>
                  <a:lnTo>
                    <a:pt x="537" y="104"/>
                  </a:lnTo>
                  <a:lnTo>
                    <a:pt x="535" y="122"/>
                  </a:lnTo>
                  <a:lnTo>
                    <a:pt x="533" y="142"/>
                  </a:lnTo>
                  <a:lnTo>
                    <a:pt x="529" y="160"/>
                  </a:lnTo>
                  <a:lnTo>
                    <a:pt x="524" y="175"/>
                  </a:lnTo>
                  <a:lnTo>
                    <a:pt x="517" y="178"/>
                  </a:lnTo>
                  <a:lnTo>
                    <a:pt x="517" y="187"/>
                  </a:lnTo>
                  <a:lnTo>
                    <a:pt x="511" y="187"/>
                  </a:lnTo>
                  <a:lnTo>
                    <a:pt x="511" y="195"/>
                  </a:lnTo>
                  <a:lnTo>
                    <a:pt x="508" y="195"/>
                  </a:lnTo>
                  <a:lnTo>
                    <a:pt x="508" y="204"/>
                  </a:lnTo>
                  <a:lnTo>
                    <a:pt x="504" y="204"/>
                  </a:lnTo>
                  <a:lnTo>
                    <a:pt x="504" y="211"/>
                  </a:lnTo>
                  <a:lnTo>
                    <a:pt x="500" y="211"/>
                  </a:lnTo>
                  <a:lnTo>
                    <a:pt x="500" y="220"/>
                  </a:lnTo>
                  <a:lnTo>
                    <a:pt x="497" y="220"/>
                  </a:lnTo>
                  <a:lnTo>
                    <a:pt x="497" y="227"/>
                  </a:lnTo>
                  <a:lnTo>
                    <a:pt x="484" y="235"/>
                  </a:lnTo>
                  <a:lnTo>
                    <a:pt x="484" y="244"/>
                  </a:lnTo>
                  <a:lnTo>
                    <a:pt x="480" y="244"/>
                  </a:lnTo>
                  <a:lnTo>
                    <a:pt x="480" y="258"/>
                  </a:lnTo>
                  <a:lnTo>
                    <a:pt x="477" y="258"/>
                  </a:lnTo>
                  <a:lnTo>
                    <a:pt x="477" y="267"/>
                  </a:lnTo>
                  <a:lnTo>
                    <a:pt x="471" y="267"/>
                  </a:lnTo>
                  <a:lnTo>
                    <a:pt x="471" y="275"/>
                  </a:lnTo>
                  <a:lnTo>
                    <a:pt x="464" y="280"/>
                  </a:lnTo>
                  <a:lnTo>
                    <a:pt x="464" y="287"/>
                  </a:lnTo>
                  <a:lnTo>
                    <a:pt x="460" y="287"/>
                  </a:lnTo>
                  <a:lnTo>
                    <a:pt x="460" y="295"/>
                  </a:lnTo>
                  <a:lnTo>
                    <a:pt x="457" y="295"/>
                  </a:lnTo>
                  <a:lnTo>
                    <a:pt x="457" y="304"/>
                  </a:lnTo>
                  <a:lnTo>
                    <a:pt x="451" y="304"/>
                  </a:lnTo>
                  <a:lnTo>
                    <a:pt x="451" y="311"/>
                  </a:lnTo>
                  <a:lnTo>
                    <a:pt x="444" y="315"/>
                  </a:lnTo>
                  <a:lnTo>
                    <a:pt x="444" y="340"/>
                  </a:lnTo>
                  <a:lnTo>
                    <a:pt x="440" y="340"/>
                  </a:lnTo>
                  <a:lnTo>
                    <a:pt x="437" y="355"/>
                  </a:lnTo>
                  <a:lnTo>
                    <a:pt x="428" y="360"/>
                  </a:lnTo>
                  <a:lnTo>
                    <a:pt x="428" y="367"/>
                  </a:lnTo>
                  <a:lnTo>
                    <a:pt x="417" y="375"/>
                  </a:lnTo>
                  <a:lnTo>
                    <a:pt x="411" y="395"/>
                  </a:lnTo>
                  <a:lnTo>
                    <a:pt x="404" y="400"/>
                  </a:lnTo>
                  <a:lnTo>
                    <a:pt x="397" y="424"/>
                  </a:lnTo>
                  <a:lnTo>
                    <a:pt x="384" y="431"/>
                  </a:lnTo>
                  <a:lnTo>
                    <a:pt x="384" y="438"/>
                  </a:lnTo>
                  <a:lnTo>
                    <a:pt x="380" y="438"/>
                  </a:lnTo>
                  <a:lnTo>
                    <a:pt x="377" y="451"/>
                  </a:lnTo>
                  <a:lnTo>
                    <a:pt x="368" y="455"/>
                  </a:lnTo>
                  <a:lnTo>
                    <a:pt x="368" y="464"/>
                  </a:lnTo>
                  <a:lnTo>
                    <a:pt x="351" y="475"/>
                  </a:lnTo>
                  <a:lnTo>
                    <a:pt x="348" y="484"/>
                  </a:lnTo>
                  <a:lnTo>
                    <a:pt x="340" y="484"/>
                  </a:lnTo>
                  <a:lnTo>
                    <a:pt x="340" y="487"/>
                  </a:lnTo>
                  <a:lnTo>
                    <a:pt x="331" y="491"/>
                  </a:lnTo>
                  <a:lnTo>
                    <a:pt x="331" y="500"/>
                  </a:lnTo>
                  <a:lnTo>
                    <a:pt x="324" y="504"/>
                  </a:lnTo>
                  <a:lnTo>
                    <a:pt x="313" y="515"/>
                  </a:lnTo>
                  <a:lnTo>
                    <a:pt x="300" y="529"/>
                  </a:lnTo>
                  <a:lnTo>
                    <a:pt x="291" y="544"/>
                  </a:lnTo>
                  <a:lnTo>
                    <a:pt x="286" y="545"/>
                  </a:lnTo>
                  <a:lnTo>
                    <a:pt x="282" y="545"/>
                  </a:lnTo>
                  <a:lnTo>
                    <a:pt x="280" y="549"/>
                  </a:lnTo>
                  <a:lnTo>
                    <a:pt x="277" y="551"/>
                  </a:lnTo>
                  <a:lnTo>
                    <a:pt x="277" y="555"/>
                  </a:lnTo>
                  <a:lnTo>
                    <a:pt x="251" y="564"/>
                  </a:lnTo>
                  <a:lnTo>
                    <a:pt x="244" y="575"/>
                  </a:lnTo>
                  <a:lnTo>
                    <a:pt x="228" y="578"/>
                  </a:lnTo>
                  <a:lnTo>
                    <a:pt x="220" y="591"/>
                  </a:lnTo>
                  <a:lnTo>
                    <a:pt x="211" y="591"/>
                  </a:lnTo>
                  <a:lnTo>
                    <a:pt x="208" y="598"/>
                  </a:lnTo>
                  <a:lnTo>
                    <a:pt x="200" y="598"/>
                  </a:lnTo>
                  <a:lnTo>
                    <a:pt x="197" y="607"/>
                  </a:lnTo>
                  <a:lnTo>
                    <a:pt x="180" y="620"/>
                  </a:lnTo>
                  <a:lnTo>
                    <a:pt x="180" y="624"/>
                  </a:lnTo>
                  <a:lnTo>
                    <a:pt x="171" y="624"/>
                  </a:lnTo>
                  <a:lnTo>
                    <a:pt x="171" y="627"/>
                  </a:lnTo>
                  <a:lnTo>
                    <a:pt x="168" y="629"/>
                  </a:lnTo>
                  <a:lnTo>
                    <a:pt x="166" y="633"/>
                  </a:lnTo>
                  <a:lnTo>
                    <a:pt x="162" y="633"/>
                  </a:lnTo>
                  <a:lnTo>
                    <a:pt x="157" y="635"/>
                  </a:lnTo>
                  <a:lnTo>
                    <a:pt x="157" y="644"/>
                  </a:lnTo>
                  <a:lnTo>
                    <a:pt x="151" y="644"/>
                  </a:lnTo>
                  <a:lnTo>
                    <a:pt x="128" y="671"/>
                  </a:lnTo>
                  <a:lnTo>
                    <a:pt x="120" y="671"/>
                  </a:lnTo>
                  <a:lnTo>
                    <a:pt x="117" y="684"/>
                  </a:lnTo>
                  <a:lnTo>
                    <a:pt x="104" y="691"/>
                  </a:lnTo>
                  <a:lnTo>
                    <a:pt x="104" y="700"/>
                  </a:lnTo>
                  <a:lnTo>
                    <a:pt x="77" y="724"/>
                  </a:lnTo>
                  <a:lnTo>
                    <a:pt x="71" y="735"/>
                  </a:lnTo>
                  <a:lnTo>
                    <a:pt x="60" y="744"/>
                  </a:lnTo>
                  <a:lnTo>
                    <a:pt x="60" y="751"/>
                  </a:lnTo>
                  <a:lnTo>
                    <a:pt x="57" y="751"/>
                  </a:lnTo>
                  <a:lnTo>
                    <a:pt x="57" y="760"/>
                  </a:lnTo>
                  <a:lnTo>
                    <a:pt x="48" y="764"/>
                  </a:lnTo>
                  <a:lnTo>
                    <a:pt x="44" y="775"/>
                  </a:lnTo>
                  <a:lnTo>
                    <a:pt x="31" y="775"/>
                  </a:lnTo>
                  <a:lnTo>
                    <a:pt x="29" y="771"/>
                  </a:lnTo>
                  <a:lnTo>
                    <a:pt x="26" y="769"/>
                  </a:lnTo>
                  <a:lnTo>
                    <a:pt x="24" y="767"/>
                  </a:lnTo>
                  <a:lnTo>
                    <a:pt x="24" y="760"/>
                  </a:lnTo>
                  <a:lnTo>
                    <a:pt x="11" y="751"/>
                  </a:lnTo>
                  <a:lnTo>
                    <a:pt x="11" y="744"/>
                  </a:lnTo>
                  <a:lnTo>
                    <a:pt x="0" y="735"/>
                  </a:lnTo>
                  <a:lnTo>
                    <a:pt x="0" y="518"/>
                  </a:lnTo>
                  <a:lnTo>
                    <a:pt x="11" y="507"/>
                  </a:lnTo>
                  <a:lnTo>
                    <a:pt x="20" y="495"/>
                  </a:lnTo>
                  <a:lnTo>
                    <a:pt x="28" y="480"/>
                  </a:lnTo>
                  <a:lnTo>
                    <a:pt x="37" y="475"/>
                  </a:lnTo>
                  <a:lnTo>
                    <a:pt x="37" y="467"/>
                  </a:lnTo>
                  <a:lnTo>
                    <a:pt x="44" y="464"/>
                  </a:lnTo>
                  <a:lnTo>
                    <a:pt x="44" y="455"/>
                  </a:lnTo>
                  <a:lnTo>
                    <a:pt x="48" y="455"/>
                  </a:lnTo>
                  <a:lnTo>
                    <a:pt x="51" y="447"/>
                  </a:lnTo>
                  <a:lnTo>
                    <a:pt x="91" y="444"/>
                  </a:lnTo>
                  <a:lnTo>
                    <a:pt x="111" y="420"/>
                  </a:lnTo>
                  <a:lnTo>
                    <a:pt x="128" y="415"/>
                  </a:lnTo>
                  <a:lnTo>
                    <a:pt x="131" y="407"/>
                  </a:lnTo>
                  <a:lnTo>
                    <a:pt x="149" y="402"/>
                  </a:lnTo>
                  <a:lnTo>
                    <a:pt x="171" y="402"/>
                  </a:lnTo>
                  <a:lnTo>
                    <a:pt x="195" y="402"/>
                  </a:lnTo>
                  <a:lnTo>
                    <a:pt x="217" y="404"/>
                  </a:lnTo>
                  <a:lnTo>
                    <a:pt x="240" y="375"/>
                  </a:lnTo>
                  <a:lnTo>
                    <a:pt x="248" y="371"/>
                  </a:lnTo>
                  <a:lnTo>
                    <a:pt x="248" y="364"/>
                  </a:lnTo>
                  <a:lnTo>
                    <a:pt x="280" y="335"/>
                  </a:lnTo>
                  <a:lnTo>
                    <a:pt x="280" y="331"/>
                  </a:lnTo>
                  <a:lnTo>
                    <a:pt x="288" y="327"/>
                  </a:lnTo>
                  <a:lnTo>
                    <a:pt x="288" y="318"/>
                  </a:lnTo>
                  <a:lnTo>
                    <a:pt x="328" y="284"/>
                  </a:lnTo>
                  <a:lnTo>
                    <a:pt x="328" y="275"/>
                  </a:lnTo>
                  <a:lnTo>
                    <a:pt x="337" y="271"/>
                  </a:lnTo>
                  <a:lnTo>
                    <a:pt x="348" y="260"/>
                  </a:lnTo>
                  <a:lnTo>
                    <a:pt x="360" y="245"/>
                  </a:lnTo>
                  <a:lnTo>
                    <a:pt x="368" y="231"/>
                  </a:lnTo>
                  <a:lnTo>
                    <a:pt x="320" y="235"/>
                  </a:lnTo>
                  <a:lnTo>
                    <a:pt x="320" y="231"/>
                  </a:lnTo>
                  <a:lnTo>
                    <a:pt x="311" y="231"/>
                  </a:lnTo>
                  <a:lnTo>
                    <a:pt x="311" y="227"/>
                  </a:lnTo>
                  <a:lnTo>
                    <a:pt x="284" y="224"/>
                  </a:lnTo>
                  <a:lnTo>
                    <a:pt x="284" y="220"/>
                  </a:lnTo>
                  <a:lnTo>
                    <a:pt x="268" y="215"/>
                  </a:lnTo>
                  <a:lnTo>
                    <a:pt x="268" y="211"/>
                  </a:lnTo>
                  <a:lnTo>
                    <a:pt x="240" y="207"/>
                  </a:lnTo>
                  <a:lnTo>
                    <a:pt x="240" y="204"/>
                  </a:lnTo>
                  <a:lnTo>
                    <a:pt x="231" y="204"/>
                  </a:lnTo>
                  <a:lnTo>
                    <a:pt x="231" y="200"/>
                  </a:lnTo>
                  <a:lnTo>
                    <a:pt x="208" y="195"/>
                  </a:lnTo>
                  <a:lnTo>
                    <a:pt x="208" y="191"/>
                  </a:lnTo>
                  <a:lnTo>
                    <a:pt x="200" y="191"/>
                  </a:lnTo>
                  <a:lnTo>
                    <a:pt x="200" y="187"/>
                  </a:lnTo>
                  <a:lnTo>
                    <a:pt x="160" y="178"/>
                  </a:lnTo>
                  <a:lnTo>
                    <a:pt x="157" y="171"/>
                  </a:lnTo>
                  <a:lnTo>
                    <a:pt x="148" y="171"/>
                  </a:lnTo>
                  <a:lnTo>
                    <a:pt x="137" y="155"/>
                  </a:lnTo>
                  <a:lnTo>
                    <a:pt x="124" y="151"/>
                  </a:lnTo>
                  <a:lnTo>
                    <a:pt x="124" y="144"/>
                  </a:lnTo>
                  <a:lnTo>
                    <a:pt x="117" y="140"/>
                  </a:lnTo>
                  <a:lnTo>
                    <a:pt x="115" y="136"/>
                  </a:lnTo>
                  <a:lnTo>
                    <a:pt x="113" y="133"/>
                  </a:lnTo>
                  <a:lnTo>
                    <a:pt x="113" y="133"/>
                  </a:lnTo>
                  <a:lnTo>
                    <a:pt x="113" y="131"/>
                  </a:lnTo>
                  <a:lnTo>
                    <a:pt x="113" y="131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4" y="127"/>
                  </a:lnTo>
                  <a:lnTo>
                    <a:pt x="102" y="122"/>
                  </a:lnTo>
                  <a:lnTo>
                    <a:pt x="102" y="120"/>
                  </a:lnTo>
                  <a:lnTo>
                    <a:pt x="100" y="116"/>
                  </a:lnTo>
                  <a:lnTo>
                    <a:pt x="99" y="115"/>
                  </a:lnTo>
                  <a:lnTo>
                    <a:pt x="97" y="111"/>
                  </a:lnTo>
                  <a:lnTo>
                    <a:pt x="91" y="111"/>
                  </a:lnTo>
                  <a:lnTo>
                    <a:pt x="91" y="98"/>
                  </a:lnTo>
                  <a:lnTo>
                    <a:pt x="84" y="95"/>
                  </a:lnTo>
                  <a:lnTo>
                    <a:pt x="84" y="75"/>
                  </a:lnTo>
                  <a:lnTo>
                    <a:pt x="93" y="64"/>
                  </a:lnTo>
                  <a:lnTo>
                    <a:pt x="102" y="49"/>
                  </a:lnTo>
                  <a:lnTo>
                    <a:pt x="108" y="35"/>
                  </a:lnTo>
                  <a:lnTo>
                    <a:pt x="128" y="35"/>
                  </a:lnTo>
                  <a:lnTo>
                    <a:pt x="148" y="67"/>
                  </a:lnTo>
                  <a:lnTo>
                    <a:pt x="157" y="67"/>
                  </a:lnTo>
                  <a:lnTo>
                    <a:pt x="160" y="75"/>
                  </a:lnTo>
                  <a:lnTo>
                    <a:pt x="164" y="75"/>
                  </a:lnTo>
                  <a:lnTo>
                    <a:pt x="171" y="87"/>
                  </a:lnTo>
                  <a:lnTo>
                    <a:pt x="208" y="87"/>
                  </a:lnTo>
                  <a:lnTo>
                    <a:pt x="211" y="84"/>
                  </a:lnTo>
                  <a:lnTo>
                    <a:pt x="213" y="84"/>
                  </a:lnTo>
                  <a:lnTo>
                    <a:pt x="215" y="82"/>
                  </a:lnTo>
                  <a:lnTo>
                    <a:pt x="219" y="82"/>
                  </a:lnTo>
                  <a:lnTo>
                    <a:pt x="220" y="80"/>
                  </a:lnTo>
                  <a:lnTo>
                    <a:pt x="224" y="80"/>
                  </a:lnTo>
                  <a:lnTo>
                    <a:pt x="224" y="75"/>
                  </a:lnTo>
                  <a:lnTo>
                    <a:pt x="231" y="75"/>
                  </a:lnTo>
                  <a:lnTo>
                    <a:pt x="237" y="67"/>
                  </a:lnTo>
                  <a:lnTo>
                    <a:pt x="240" y="65"/>
                  </a:lnTo>
                  <a:lnTo>
                    <a:pt x="246" y="64"/>
                  </a:lnTo>
                  <a:lnTo>
                    <a:pt x="251" y="64"/>
                  </a:lnTo>
                  <a:lnTo>
                    <a:pt x="259" y="62"/>
                  </a:lnTo>
                  <a:lnTo>
                    <a:pt x="264" y="64"/>
                  </a:lnTo>
                  <a:lnTo>
                    <a:pt x="264" y="67"/>
                  </a:lnTo>
                  <a:lnTo>
                    <a:pt x="284" y="67"/>
                  </a:lnTo>
                  <a:lnTo>
                    <a:pt x="284" y="67"/>
                  </a:lnTo>
                  <a:lnTo>
                    <a:pt x="286" y="69"/>
                  </a:lnTo>
                  <a:lnTo>
                    <a:pt x="286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67"/>
                  </a:lnTo>
                  <a:lnTo>
                    <a:pt x="308" y="64"/>
                  </a:lnTo>
                  <a:lnTo>
                    <a:pt x="311" y="55"/>
                  </a:lnTo>
                  <a:lnTo>
                    <a:pt x="320" y="55"/>
                  </a:lnTo>
                  <a:lnTo>
                    <a:pt x="320" y="51"/>
                  </a:lnTo>
                  <a:lnTo>
                    <a:pt x="331" y="51"/>
                  </a:lnTo>
                  <a:lnTo>
                    <a:pt x="331" y="47"/>
                  </a:lnTo>
                  <a:lnTo>
                    <a:pt x="368" y="51"/>
                  </a:lnTo>
                  <a:lnTo>
                    <a:pt x="368" y="47"/>
                  </a:lnTo>
                  <a:lnTo>
                    <a:pt x="380" y="47"/>
                  </a:lnTo>
                  <a:lnTo>
                    <a:pt x="384" y="38"/>
                  </a:lnTo>
                  <a:lnTo>
                    <a:pt x="395" y="38"/>
                  </a:lnTo>
                  <a:lnTo>
                    <a:pt x="408" y="40"/>
                  </a:lnTo>
                  <a:lnTo>
                    <a:pt x="419" y="42"/>
                  </a:lnTo>
                  <a:lnTo>
                    <a:pt x="428" y="44"/>
                  </a:lnTo>
                  <a:lnTo>
                    <a:pt x="428" y="38"/>
                  </a:lnTo>
                  <a:lnTo>
                    <a:pt x="457" y="35"/>
                  </a:lnTo>
                  <a:lnTo>
                    <a:pt x="457" y="31"/>
                  </a:lnTo>
                  <a:lnTo>
                    <a:pt x="468" y="31"/>
                  </a:lnTo>
                  <a:lnTo>
                    <a:pt x="468" y="27"/>
                  </a:lnTo>
                  <a:lnTo>
                    <a:pt x="484" y="27"/>
                  </a:lnTo>
                  <a:lnTo>
                    <a:pt x="484" y="24"/>
                  </a:lnTo>
                  <a:lnTo>
                    <a:pt x="491" y="24"/>
                  </a:lnTo>
                  <a:lnTo>
                    <a:pt x="497" y="15"/>
                  </a:lnTo>
                  <a:lnTo>
                    <a:pt x="504" y="7"/>
                  </a:lnTo>
                  <a:lnTo>
                    <a:pt x="513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EE456A3E-7AAF-4403-A30A-13EF94728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1680" y="2343894"/>
              <a:ext cx="153988" cy="168275"/>
            </a:xfrm>
            <a:custGeom>
              <a:avLst/>
              <a:gdLst>
                <a:gd name="T0" fmla="*/ 60 w 97"/>
                <a:gd name="T1" fmla="*/ 0 h 106"/>
                <a:gd name="T2" fmla="*/ 80 w 97"/>
                <a:gd name="T3" fmla="*/ 0 h 106"/>
                <a:gd name="T4" fmla="*/ 86 w 97"/>
                <a:gd name="T5" fmla="*/ 11 h 106"/>
                <a:gd name="T6" fmla="*/ 91 w 97"/>
                <a:gd name="T7" fmla="*/ 18 h 106"/>
                <a:gd name="T8" fmla="*/ 95 w 97"/>
                <a:gd name="T9" fmla="*/ 27 h 106"/>
                <a:gd name="T10" fmla="*/ 97 w 97"/>
                <a:gd name="T11" fmla="*/ 42 h 106"/>
                <a:gd name="T12" fmla="*/ 91 w 97"/>
                <a:gd name="T13" fmla="*/ 47 h 106"/>
                <a:gd name="T14" fmla="*/ 84 w 97"/>
                <a:gd name="T15" fmla="*/ 57 h 106"/>
                <a:gd name="T16" fmla="*/ 80 w 97"/>
                <a:gd name="T17" fmla="*/ 66 h 106"/>
                <a:gd name="T18" fmla="*/ 89 w 97"/>
                <a:gd name="T19" fmla="*/ 66 h 106"/>
                <a:gd name="T20" fmla="*/ 89 w 97"/>
                <a:gd name="T21" fmla="*/ 80 h 106"/>
                <a:gd name="T22" fmla="*/ 82 w 97"/>
                <a:gd name="T23" fmla="*/ 87 h 106"/>
                <a:gd name="T24" fmla="*/ 77 w 97"/>
                <a:gd name="T25" fmla="*/ 95 h 106"/>
                <a:gd name="T26" fmla="*/ 69 w 97"/>
                <a:gd name="T27" fmla="*/ 98 h 106"/>
                <a:gd name="T28" fmla="*/ 57 w 97"/>
                <a:gd name="T29" fmla="*/ 102 h 106"/>
                <a:gd name="T30" fmla="*/ 57 w 97"/>
                <a:gd name="T31" fmla="*/ 97 h 106"/>
                <a:gd name="T32" fmla="*/ 53 w 97"/>
                <a:gd name="T33" fmla="*/ 97 h 106"/>
                <a:gd name="T34" fmla="*/ 51 w 97"/>
                <a:gd name="T35" fmla="*/ 97 h 106"/>
                <a:gd name="T36" fmla="*/ 49 w 97"/>
                <a:gd name="T37" fmla="*/ 98 h 106"/>
                <a:gd name="T38" fmla="*/ 49 w 97"/>
                <a:gd name="T39" fmla="*/ 100 h 106"/>
                <a:gd name="T40" fmla="*/ 49 w 97"/>
                <a:gd name="T41" fmla="*/ 102 h 106"/>
                <a:gd name="T42" fmla="*/ 29 w 97"/>
                <a:gd name="T43" fmla="*/ 102 h 106"/>
                <a:gd name="T44" fmla="*/ 29 w 97"/>
                <a:gd name="T45" fmla="*/ 106 h 106"/>
                <a:gd name="T46" fmla="*/ 0 w 97"/>
                <a:gd name="T47" fmla="*/ 106 h 106"/>
                <a:gd name="T48" fmla="*/ 0 w 97"/>
                <a:gd name="T49" fmla="*/ 93 h 106"/>
                <a:gd name="T50" fmla="*/ 0 w 97"/>
                <a:gd name="T51" fmla="*/ 80 h 106"/>
                <a:gd name="T52" fmla="*/ 2 w 97"/>
                <a:gd name="T53" fmla="*/ 69 h 106"/>
                <a:gd name="T54" fmla="*/ 6 w 97"/>
                <a:gd name="T55" fmla="*/ 60 h 106"/>
                <a:gd name="T56" fmla="*/ 8 w 97"/>
                <a:gd name="T57" fmla="*/ 57 h 106"/>
                <a:gd name="T58" fmla="*/ 13 w 97"/>
                <a:gd name="T59" fmla="*/ 47 h 106"/>
                <a:gd name="T60" fmla="*/ 18 w 97"/>
                <a:gd name="T61" fmla="*/ 37 h 106"/>
                <a:gd name="T62" fmla="*/ 26 w 97"/>
                <a:gd name="T63" fmla="*/ 26 h 106"/>
                <a:gd name="T64" fmla="*/ 31 w 97"/>
                <a:gd name="T65" fmla="*/ 17 h 106"/>
                <a:gd name="T66" fmla="*/ 33 w 97"/>
                <a:gd name="T67" fmla="*/ 13 h 106"/>
                <a:gd name="T68" fmla="*/ 46 w 97"/>
                <a:gd name="T69" fmla="*/ 13 h 106"/>
                <a:gd name="T70" fmla="*/ 48 w 97"/>
                <a:gd name="T71" fmla="*/ 17 h 106"/>
                <a:gd name="T72" fmla="*/ 48 w 97"/>
                <a:gd name="T73" fmla="*/ 18 h 106"/>
                <a:gd name="T74" fmla="*/ 49 w 97"/>
                <a:gd name="T75" fmla="*/ 20 h 106"/>
                <a:gd name="T76" fmla="*/ 49 w 97"/>
                <a:gd name="T77" fmla="*/ 20 h 106"/>
                <a:gd name="T78" fmla="*/ 51 w 97"/>
                <a:gd name="T79" fmla="*/ 20 h 106"/>
                <a:gd name="T80" fmla="*/ 53 w 97"/>
                <a:gd name="T81" fmla="*/ 17 h 106"/>
                <a:gd name="T82" fmla="*/ 57 w 97"/>
                <a:gd name="T83" fmla="*/ 15 h 106"/>
                <a:gd name="T84" fmla="*/ 58 w 97"/>
                <a:gd name="T85" fmla="*/ 11 h 106"/>
                <a:gd name="T86" fmla="*/ 60 w 97"/>
                <a:gd name="T87" fmla="*/ 7 h 106"/>
                <a:gd name="T88" fmla="*/ 60 w 97"/>
                <a:gd name="T8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7" h="106">
                  <a:moveTo>
                    <a:pt x="60" y="0"/>
                  </a:moveTo>
                  <a:lnTo>
                    <a:pt x="80" y="0"/>
                  </a:lnTo>
                  <a:lnTo>
                    <a:pt x="86" y="11"/>
                  </a:lnTo>
                  <a:lnTo>
                    <a:pt x="91" y="18"/>
                  </a:lnTo>
                  <a:lnTo>
                    <a:pt x="95" y="27"/>
                  </a:lnTo>
                  <a:lnTo>
                    <a:pt x="97" y="42"/>
                  </a:lnTo>
                  <a:lnTo>
                    <a:pt x="91" y="47"/>
                  </a:lnTo>
                  <a:lnTo>
                    <a:pt x="84" y="57"/>
                  </a:lnTo>
                  <a:lnTo>
                    <a:pt x="80" y="66"/>
                  </a:lnTo>
                  <a:lnTo>
                    <a:pt x="89" y="66"/>
                  </a:lnTo>
                  <a:lnTo>
                    <a:pt x="89" y="80"/>
                  </a:lnTo>
                  <a:lnTo>
                    <a:pt x="82" y="87"/>
                  </a:lnTo>
                  <a:lnTo>
                    <a:pt x="77" y="95"/>
                  </a:lnTo>
                  <a:lnTo>
                    <a:pt x="69" y="98"/>
                  </a:lnTo>
                  <a:lnTo>
                    <a:pt x="57" y="102"/>
                  </a:lnTo>
                  <a:lnTo>
                    <a:pt x="57" y="97"/>
                  </a:lnTo>
                  <a:lnTo>
                    <a:pt x="53" y="97"/>
                  </a:lnTo>
                  <a:lnTo>
                    <a:pt x="51" y="97"/>
                  </a:lnTo>
                  <a:lnTo>
                    <a:pt x="49" y="98"/>
                  </a:lnTo>
                  <a:lnTo>
                    <a:pt x="49" y="100"/>
                  </a:lnTo>
                  <a:lnTo>
                    <a:pt x="49" y="102"/>
                  </a:lnTo>
                  <a:lnTo>
                    <a:pt x="29" y="102"/>
                  </a:lnTo>
                  <a:lnTo>
                    <a:pt x="29" y="106"/>
                  </a:lnTo>
                  <a:lnTo>
                    <a:pt x="0" y="106"/>
                  </a:lnTo>
                  <a:lnTo>
                    <a:pt x="0" y="93"/>
                  </a:lnTo>
                  <a:lnTo>
                    <a:pt x="0" y="80"/>
                  </a:lnTo>
                  <a:lnTo>
                    <a:pt x="2" y="69"/>
                  </a:lnTo>
                  <a:lnTo>
                    <a:pt x="6" y="60"/>
                  </a:lnTo>
                  <a:lnTo>
                    <a:pt x="8" y="57"/>
                  </a:lnTo>
                  <a:lnTo>
                    <a:pt x="13" y="47"/>
                  </a:lnTo>
                  <a:lnTo>
                    <a:pt x="18" y="37"/>
                  </a:lnTo>
                  <a:lnTo>
                    <a:pt x="26" y="26"/>
                  </a:lnTo>
                  <a:lnTo>
                    <a:pt x="31" y="17"/>
                  </a:lnTo>
                  <a:lnTo>
                    <a:pt x="33" y="13"/>
                  </a:lnTo>
                  <a:lnTo>
                    <a:pt x="46" y="13"/>
                  </a:lnTo>
                  <a:lnTo>
                    <a:pt x="48" y="17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51" y="20"/>
                  </a:lnTo>
                  <a:lnTo>
                    <a:pt x="53" y="17"/>
                  </a:lnTo>
                  <a:lnTo>
                    <a:pt x="57" y="15"/>
                  </a:lnTo>
                  <a:lnTo>
                    <a:pt x="58" y="11"/>
                  </a:lnTo>
                  <a:lnTo>
                    <a:pt x="60" y="7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84410169-5BD3-4E10-A4AE-CBA2F16F3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4955" y="1870819"/>
              <a:ext cx="576263" cy="514350"/>
            </a:xfrm>
            <a:custGeom>
              <a:avLst/>
              <a:gdLst>
                <a:gd name="T0" fmla="*/ 127 w 363"/>
                <a:gd name="T1" fmla="*/ 15 h 324"/>
                <a:gd name="T2" fmla="*/ 131 w 363"/>
                <a:gd name="T3" fmla="*/ 35 h 324"/>
                <a:gd name="T4" fmla="*/ 143 w 363"/>
                <a:gd name="T5" fmla="*/ 51 h 324"/>
                <a:gd name="T6" fmla="*/ 147 w 363"/>
                <a:gd name="T7" fmla="*/ 87 h 324"/>
                <a:gd name="T8" fmla="*/ 154 w 363"/>
                <a:gd name="T9" fmla="*/ 95 h 324"/>
                <a:gd name="T10" fmla="*/ 174 w 363"/>
                <a:gd name="T11" fmla="*/ 144 h 324"/>
                <a:gd name="T12" fmla="*/ 207 w 363"/>
                <a:gd name="T13" fmla="*/ 167 h 324"/>
                <a:gd name="T14" fmla="*/ 243 w 363"/>
                <a:gd name="T15" fmla="*/ 187 h 324"/>
                <a:gd name="T16" fmla="*/ 271 w 363"/>
                <a:gd name="T17" fmla="*/ 200 h 324"/>
                <a:gd name="T18" fmla="*/ 294 w 363"/>
                <a:gd name="T19" fmla="*/ 231 h 324"/>
                <a:gd name="T20" fmla="*/ 314 w 363"/>
                <a:gd name="T21" fmla="*/ 244 h 324"/>
                <a:gd name="T22" fmla="*/ 331 w 363"/>
                <a:gd name="T23" fmla="*/ 271 h 324"/>
                <a:gd name="T24" fmla="*/ 363 w 363"/>
                <a:gd name="T25" fmla="*/ 291 h 324"/>
                <a:gd name="T26" fmla="*/ 356 w 363"/>
                <a:gd name="T27" fmla="*/ 313 h 324"/>
                <a:gd name="T28" fmla="*/ 349 w 363"/>
                <a:gd name="T29" fmla="*/ 320 h 324"/>
                <a:gd name="T30" fmla="*/ 336 w 363"/>
                <a:gd name="T31" fmla="*/ 320 h 324"/>
                <a:gd name="T32" fmla="*/ 320 w 363"/>
                <a:gd name="T33" fmla="*/ 315 h 324"/>
                <a:gd name="T34" fmla="*/ 300 w 363"/>
                <a:gd name="T35" fmla="*/ 289 h 324"/>
                <a:gd name="T36" fmla="*/ 283 w 363"/>
                <a:gd name="T37" fmla="*/ 267 h 324"/>
                <a:gd name="T38" fmla="*/ 274 w 363"/>
                <a:gd name="T39" fmla="*/ 262 h 324"/>
                <a:gd name="T40" fmla="*/ 267 w 363"/>
                <a:gd name="T41" fmla="*/ 251 h 324"/>
                <a:gd name="T42" fmla="*/ 220 w 363"/>
                <a:gd name="T43" fmla="*/ 218 h 324"/>
                <a:gd name="T44" fmla="*/ 207 w 363"/>
                <a:gd name="T45" fmla="*/ 207 h 324"/>
                <a:gd name="T46" fmla="*/ 171 w 363"/>
                <a:gd name="T47" fmla="*/ 204 h 324"/>
                <a:gd name="T48" fmla="*/ 167 w 363"/>
                <a:gd name="T49" fmla="*/ 204 h 324"/>
                <a:gd name="T50" fmla="*/ 134 w 363"/>
                <a:gd name="T51" fmla="*/ 195 h 324"/>
                <a:gd name="T52" fmla="*/ 103 w 363"/>
                <a:gd name="T53" fmla="*/ 200 h 324"/>
                <a:gd name="T54" fmla="*/ 92 w 363"/>
                <a:gd name="T55" fmla="*/ 193 h 324"/>
                <a:gd name="T56" fmla="*/ 83 w 363"/>
                <a:gd name="T57" fmla="*/ 184 h 324"/>
                <a:gd name="T58" fmla="*/ 67 w 363"/>
                <a:gd name="T59" fmla="*/ 218 h 324"/>
                <a:gd name="T60" fmla="*/ 54 w 363"/>
                <a:gd name="T61" fmla="*/ 209 h 324"/>
                <a:gd name="T62" fmla="*/ 42 w 363"/>
                <a:gd name="T63" fmla="*/ 207 h 324"/>
                <a:gd name="T64" fmla="*/ 7 w 363"/>
                <a:gd name="T65" fmla="*/ 215 h 324"/>
                <a:gd name="T66" fmla="*/ 3 w 363"/>
                <a:gd name="T67" fmla="*/ 187 h 324"/>
                <a:gd name="T68" fmla="*/ 3 w 363"/>
                <a:gd name="T69" fmla="*/ 158 h 324"/>
                <a:gd name="T70" fmla="*/ 9 w 363"/>
                <a:gd name="T71" fmla="*/ 138 h 324"/>
                <a:gd name="T72" fmla="*/ 12 w 363"/>
                <a:gd name="T73" fmla="*/ 129 h 324"/>
                <a:gd name="T74" fmla="*/ 14 w 363"/>
                <a:gd name="T75" fmla="*/ 115 h 324"/>
                <a:gd name="T76" fmla="*/ 20 w 363"/>
                <a:gd name="T77" fmla="*/ 105 h 324"/>
                <a:gd name="T78" fmla="*/ 16 w 363"/>
                <a:gd name="T79" fmla="*/ 98 h 324"/>
                <a:gd name="T80" fmla="*/ 14 w 363"/>
                <a:gd name="T81" fmla="*/ 91 h 324"/>
                <a:gd name="T82" fmla="*/ 18 w 363"/>
                <a:gd name="T83" fmla="*/ 82 h 324"/>
                <a:gd name="T84" fmla="*/ 20 w 363"/>
                <a:gd name="T85" fmla="*/ 75 h 324"/>
                <a:gd name="T86" fmla="*/ 23 w 363"/>
                <a:gd name="T87" fmla="*/ 67 h 324"/>
                <a:gd name="T88" fmla="*/ 25 w 363"/>
                <a:gd name="T89" fmla="*/ 62 h 324"/>
                <a:gd name="T90" fmla="*/ 49 w 363"/>
                <a:gd name="T91" fmla="*/ 47 h 324"/>
                <a:gd name="T92" fmla="*/ 60 w 363"/>
                <a:gd name="T93" fmla="*/ 33 h 324"/>
                <a:gd name="T94" fmla="*/ 87 w 363"/>
                <a:gd name="T95" fmla="*/ 24 h 324"/>
                <a:gd name="T96" fmla="*/ 100 w 363"/>
                <a:gd name="T97" fmla="*/ 11 h 324"/>
                <a:gd name="T98" fmla="*/ 102 w 363"/>
                <a:gd name="T99" fmla="*/ 4 h 324"/>
                <a:gd name="T100" fmla="*/ 114 w 363"/>
                <a:gd name="T101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3" h="324">
                  <a:moveTo>
                    <a:pt x="114" y="0"/>
                  </a:moveTo>
                  <a:lnTo>
                    <a:pt x="120" y="11"/>
                  </a:lnTo>
                  <a:lnTo>
                    <a:pt x="127" y="15"/>
                  </a:lnTo>
                  <a:lnTo>
                    <a:pt x="127" y="24"/>
                  </a:lnTo>
                  <a:lnTo>
                    <a:pt x="131" y="24"/>
                  </a:lnTo>
                  <a:lnTo>
                    <a:pt x="131" y="35"/>
                  </a:lnTo>
                  <a:lnTo>
                    <a:pt x="134" y="35"/>
                  </a:lnTo>
                  <a:lnTo>
                    <a:pt x="140" y="51"/>
                  </a:lnTo>
                  <a:lnTo>
                    <a:pt x="143" y="51"/>
                  </a:lnTo>
                  <a:lnTo>
                    <a:pt x="143" y="64"/>
                  </a:lnTo>
                  <a:lnTo>
                    <a:pt x="147" y="64"/>
                  </a:lnTo>
                  <a:lnTo>
                    <a:pt x="147" y="87"/>
                  </a:lnTo>
                  <a:lnTo>
                    <a:pt x="151" y="87"/>
                  </a:lnTo>
                  <a:lnTo>
                    <a:pt x="151" y="95"/>
                  </a:lnTo>
                  <a:lnTo>
                    <a:pt x="154" y="95"/>
                  </a:lnTo>
                  <a:lnTo>
                    <a:pt x="154" y="115"/>
                  </a:lnTo>
                  <a:lnTo>
                    <a:pt x="167" y="120"/>
                  </a:lnTo>
                  <a:lnTo>
                    <a:pt x="174" y="144"/>
                  </a:lnTo>
                  <a:lnTo>
                    <a:pt x="200" y="144"/>
                  </a:lnTo>
                  <a:lnTo>
                    <a:pt x="203" y="167"/>
                  </a:lnTo>
                  <a:lnTo>
                    <a:pt x="207" y="167"/>
                  </a:lnTo>
                  <a:lnTo>
                    <a:pt x="207" y="171"/>
                  </a:lnTo>
                  <a:lnTo>
                    <a:pt x="231" y="171"/>
                  </a:lnTo>
                  <a:lnTo>
                    <a:pt x="243" y="187"/>
                  </a:lnTo>
                  <a:lnTo>
                    <a:pt x="260" y="187"/>
                  </a:lnTo>
                  <a:lnTo>
                    <a:pt x="260" y="191"/>
                  </a:lnTo>
                  <a:lnTo>
                    <a:pt x="271" y="200"/>
                  </a:lnTo>
                  <a:lnTo>
                    <a:pt x="271" y="207"/>
                  </a:lnTo>
                  <a:lnTo>
                    <a:pt x="280" y="211"/>
                  </a:lnTo>
                  <a:lnTo>
                    <a:pt x="294" y="231"/>
                  </a:lnTo>
                  <a:lnTo>
                    <a:pt x="303" y="231"/>
                  </a:lnTo>
                  <a:lnTo>
                    <a:pt x="303" y="235"/>
                  </a:lnTo>
                  <a:lnTo>
                    <a:pt x="314" y="244"/>
                  </a:lnTo>
                  <a:lnTo>
                    <a:pt x="314" y="247"/>
                  </a:lnTo>
                  <a:lnTo>
                    <a:pt x="331" y="260"/>
                  </a:lnTo>
                  <a:lnTo>
                    <a:pt x="331" y="271"/>
                  </a:lnTo>
                  <a:lnTo>
                    <a:pt x="343" y="275"/>
                  </a:lnTo>
                  <a:lnTo>
                    <a:pt x="354" y="291"/>
                  </a:lnTo>
                  <a:lnTo>
                    <a:pt x="363" y="291"/>
                  </a:lnTo>
                  <a:lnTo>
                    <a:pt x="363" y="307"/>
                  </a:lnTo>
                  <a:lnTo>
                    <a:pt x="360" y="311"/>
                  </a:lnTo>
                  <a:lnTo>
                    <a:pt x="356" y="313"/>
                  </a:lnTo>
                  <a:lnTo>
                    <a:pt x="354" y="316"/>
                  </a:lnTo>
                  <a:lnTo>
                    <a:pt x="352" y="318"/>
                  </a:lnTo>
                  <a:lnTo>
                    <a:pt x="349" y="320"/>
                  </a:lnTo>
                  <a:lnTo>
                    <a:pt x="345" y="322"/>
                  </a:lnTo>
                  <a:lnTo>
                    <a:pt x="340" y="324"/>
                  </a:lnTo>
                  <a:lnTo>
                    <a:pt x="336" y="320"/>
                  </a:lnTo>
                  <a:lnTo>
                    <a:pt x="331" y="316"/>
                  </a:lnTo>
                  <a:lnTo>
                    <a:pt x="327" y="316"/>
                  </a:lnTo>
                  <a:lnTo>
                    <a:pt x="320" y="315"/>
                  </a:lnTo>
                  <a:lnTo>
                    <a:pt x="314" y="298"/>
                  </a:lnTo>
                  <a:lnTo>
                    <a:pt x="305" y="295"/>
                  </a:lnTo>
                  <a:lnTo>
                    <a:pt x="300" y="289"/>
                  </a:lnTo>
                  <a:lnTo>
                    <a:pt x="292" y="284"/>
                  </a:lnTo>
                  <a:lnTo>
                    <a:pt x="283" y="280"/>
                  </a:lnTo>
                  <a:lnTo>
                    <a:pt x="283" y="267"/>
                  </a:lnTo>
                  <a:lnTo>
                    <a:pt x="280" y="265"/>
                  </a:lnTo>
                  <a:lnTo>
                    <a:pt x="278" y="264"/>
                  </a:lnTo>
                  <a:lnTo>
                    <a:pt x="274" y="262"/>
                  </a:lnTo>
                  <a:lnTo>
                    <a:pt x="272" y="260"/>
                  </a:lnTo>
                  <a:lnTo>
                    <a:pt x="267" y="260"/>
                  </a:lnTo>
                  <a:lnTo>
                    <a:pt x="267" y="251"/>
                  </a:lnTo>
                  <a:lnTo>
                    <a:pt x="243" y="231"/>
                  </a:lnTo>
                  <a:lnTo>
                    <a:pt x="240" y="224"/>
                  </a:lnTo>
                  <a:lnTo>
                    <a:pt x="220" y="218"/>
                  </a:lnTo>
                  <a:lnTo>
                    <a:pt x="214" y="211"/>
                  </a:lnTo>
                  <a:lnTo>
                    <a:pt x="207" y="211"/>
                  </a:lnTo>
                  <a:lnTo>
                    <a:pt x="207" y="207"/>
                  </a:lnTo>
                  <a:lnTo>
                    <a:pt x="183" y="207"/>
                  </a:lnTo>
                  <a:lnTo>
                    <a:pt x="183" y="204"/>
                  </a:lnTo>
                  <a:lnTo>
                    <a:pt x="171" y="204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7" y="204"/>
                  </a:lnTo>
                  <a:lnTo>
                    <a:pt x="154" y="204"/>
                  </a:lnTo>
                  <a:lnTo>
                    <a:pt x="154" y="200"/>
                  </a:lnTo>
                  <a:lnTo>
                    <a:pt x="134" y="195"/>
                  </a:lnTo>
                  <a:lnTo>
                    <a:pt x="131" y="204"/>
                  </a:lnTo>
                  <a:lnTo>
                    <a:pt x="103" y="204"/>
                  </a:lnTo>
                  <a:lnTo>
                    <a:pt x="103" y="200"/>
                  </a:lnTo>
                  <a:lnTo>
                    <a:pt x="100" y="196"/>
                  </a:lnTo>
                  <a:lnTo>
                    <a:pt x="96" y="195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3" y="191"/>
                  </a:lnTo>
                  <a:lnTo>
                    <a:pt x="83" y="184"/>
                  </a:lnTo>
                  <a:lnTo>
                    <a:pt x="80" y="184"/>
                  </a:lnTo>
                  <a:lnTo>
                    <a:pt x="80" y="187"/>
                  </a:lnTo>
                  <a:lnTo>
                    <a:pt x="67" y="218"/>
                  </a:lnTo>
                  <a:lnTo>
                    <a:pt x="54" y="218"/>
                  </a:lnTo>
                  <a:lnTo>
                    <a:pt x="54" y="213"/>
                  </a:lnTo>
                  <a:lnTo>
                    <a:pt x="54" y="209"/>
                  </a:lnTo>
                  <a:lnTo>
                    <a:pt x="52" y="207"/>
                  </a:lnTo>
                  <a:lnTo>
                    <a:pt x="51" y="204"/>
                  </a:lnTo>
                  <a:lnTo>
                    <a:pt x="42" y="207"/>
                  </a:lnTo>
                  <a:lnTo>
                    <a:pt x="32" y="211"/>
                  </a:lnTo>
                  <a:lnTo>
                    <a:pt x="22" y="215"/>
                  </a:lnTo>
                  <a:lnTo>
                    <a:pt x="7" y="215"/>
                  </a:lnTo>
                  <a:lnTo>
                    <a:pt x="5" y="207"/>
                  </a:lnTo>
                  <a:lnTo>
                    <a:pt x="3" y="198"/>
                  </a:lnTo>
                  <a:lnTo>
                    <a:pt x="3" y="187"/>
                  </a:lnTo>
                  <a:lnTo>
                    <a:pt x="0" y="187"/>
                  </a:lnTo>
                  <a:lnTo>
                    <a:pt x="0" y="158"/>
                  </a:lnTo>
                  <a:lnTo>
                    <a:pt x="3" y="158"/>
                  </a:lnTo>
                  <a:lnTo>
                    <a:pt x="7" y="144"/>
                  </a:lnTo>
                  <a:lnTo>
                    <a:pt x="9" y="142"/>
                  </a:lnTo>
                  <a:lnTo>
                    <a:pt x="9" y="138"/>
                  </a:lnTo>
                  <a:lnTo>
                    <a:pt x="11" y="136"/>
                  </a:lnTo>
                  <a:lnTo>
                    <a:pt x="11" y="135"/>
                  </a:lnTo>
                  <a:lnTo>
                    <a:pt x="12" y="129"/>
                  </a:lnTo>
                  <a:lnTo>
                    <a:pt x="12" y="125"/>
                  </a:lnTo>
                  <a:lnTo>
                    <a:pt x="14" y="120"/>
                  </a:lnTo>
                  <a:lnTo>
                    <a:pt x="14" y="115"/>
                  </a:lnTo>
                  <a:lnTo>
                    <a:pt x="20" y="115"/>
                  </a:lnTo>
                  <a:lnTo>
                    <a:pt x="20" y="107"/>
                  </a:lnTo>
                  <a:lnTo>
                    <a:pt x="20" y="105"/>
                  </a:lnTo>
                  <a:lnTo>
                    <a:pt x="18" y="104"/>
                  </a:lnTo>
                  <a:lnTo>
                    <a:pt x="18" y="102"/>
                  </a:lnTo>
                  <a:lnTo>
                    <a:pt x="16" y="98"/>
                  </a:lnTo>
                  <a:lnTo>
                    <a:pt x="14" y="96"/>
                  </a:lnTo>
                  <a:lnTo>
                    <a:pt x="14" y="95"/>
                  </a:lnTo>
                  <a:lnTo>
                    <a:pt x="14" y="91"/>
                  </a:lnTo>
                  <a:lnTo>
                    <a:pt x="16" y="87"/>
                  </a:lnTo>
                  <a:lnTo>
                    <a:pt x="18" y="85"/>
                  </a:lnTo>
                  <a:lnTo>
                    <a:pt x="18" y="82"/>
                  </a:lnTo>
                  <a:lnTo>
                    <a:pt x="20" y="80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2" y="71"/>
                  </a:lnTo>
                  <a:lnTo>
                    <a:pt x="22" y="69"/>
                  </a:lnTo>
                  <a:lnTo>
                    <a:pt x="23" y="67"/>
                  </a:lnTo>
                  <a:lnTo>
                    <a:pt x="23" y="64"/>
                  </a:lnTo>
                  <a:lnTo>
                    <a:pt x="25" y="64"/>
                  </a:lnTo>
                  <a:lnTo>
                    <a:pt x="25" y="62"/>
                  </a:lnTo>
                  <a:lnTo>
                    <a:pt x="27" y="60"/>
                  </a:lnTo>
                  <a:lnTo>
                    <a:pt x="47" y="55"/>
                  </a:lnTo>
                  <a:lnTo>
                    <a:pt x="49" y="47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60" y="33"/>
                  </a:lnTo>
                  <a:lnTo>
                    <a:pt x="67" y="31"/>
                  </a:lnTo>
                  <a:lnTo>
                    <a:pt x="83" y="31"/>
                  </a:lnTo>
                  <a:lnTo>
                    <a:pt x="87" y="24"/>
                  </a:lnTo>
                  <a:lnTo>
                    <a:pt x="94" y="18"/>
                  </a:lnTo>
                  <a:lnTo>
                    <a:pt x="98" y="15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5"/>
                  </a:lnTo>
                  <a:lnTo>
                    <a:pt x="102" y="4"/>
                  </a:lnTo>
                  <a:lnTo>
                    <a:pt x="103" y="2"/>
                  </a:lnTo>
                  <a:lnTo>
                    <a:pt x="107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33">
              <a:extLst>
                <a:ext uri="{FF2B5EF4-FFF2-40B4-BE49-F238E27FC236}">
                  <a16:creationId xmlns:a16="http://schemas.microsoft.com/office/drawing/2014/main" id="{7EEE0291-9E83-4BF6-A2E0-2267C055A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180" y="1415207"/>
              <a:ext cx="1417638" cy="1757363"/>
            </a:xfrm>
            <a:custGeom>
              <a:avLst/>
              <a:gdLst>
                <a:gd name="T0" fmla="*/ 766 w 893"/>
                <a:gd name="T1" fmla="*/ 32 h 1107"/>
                <a:gd name="T2" fmla="*/ 789 w 893"/>
                <a:gd name="T3" fmla="*/ 54 h 1107"/>
                <a:gd name="T4" fmla="*/ 809 w 893"/>
                <a:gd name="T5" fmla="*/ 131 h 1107"/>
                <a:gd name="T6" fmla="*/ 829 w 893"/>
                <a:gd name="T7" fmla="*/ 225 h 1107"/>
                <a:gd name="T8" fmla="*/ 893 w 893"/>
                <a:gd name="T9" fmla="*/ 294 h 1107"/>
                <a:gd name="T10" fmla="*/ 877 w 893"/>
                <a:gd name="T11" fmla="*/ 318 h 1107"/>
                <a:gd name="T12" fmla="*/ 828 w 893"/>
                <a:gd name="T13" fmla="*/ 349 h 1107"/>
                <a:gd name="T14" fmla="*/ 817 w 893"/>
                <a:gd name="T15" fmla="*/ 351 h 1107"/>
                <a:gd name="T16" fmla="*/ 809 w 893"/>
                <a:gd name="T17" fmla="*/ 391 h 1107"/>
                <a:gd name="T18" fmla="*/ 793 w 893"/>
                <a:gd name="T19" fmla="*/ 438 h 1107"/>
                <a:gd name="T20" fmla="*/ 786 w 893"/>
                <a:gd name="T21" fmla="*/ 534 h 1107"/>
                <a:gd name="T22" fmla="*/ 777 w 893"/>
                <a:gd name="T23" fmla="*/ 582 h 1107"/>
                <a:gd name="T24" fmla="*/ 746 w 893"/>
                <a:gd name="T25" fmla="*/ 602 h 1107"/>
                <a:gd name="T26" fmla="*/ 733 w 893"/>
                <a:gd name="T27" fmla="*/ 627 h 1107"/>
                <a:gd name="T28" fmla="*/ 697 w 893"/>
                <a:gd name="T29" fmla="*/ 698 h 1107"/>
                <a:gd name="T30" fmla="*/ 669 w 893"/>
                <a:gd name="T31" fmla="*/ 778 h 1107"/>
                <a:gd name="T32" fmla="*/ 635 w 893"/>
                <a:gd name="T33" fmla="*/ 832 h 1107"/>
                <a:gd name="T34" fmla="*/ 624 w 893"/>
                <a:gd name="T35" fmla="*/ 838 h 1107"/>
                <a:gd name="T36" fmla="*/ 620 w 893"/>
                <a:gd name="T37" fmla="*/ 867 h 1107"/>
                <a:gd name="T38" fmla="*/ 637 w 893"/>
                <a:gd name="T39" fmla="*/ 869 h 1107"/>
                <a:gd name="T40" fmla="*/ 660 w 893"/>
                <a:gd name="T41" fmla="*/ 882 h 1107"/>
                <a:gd name="T42" fmla="*/ 717 w 893"/>
                <a:gd name="T43" fmla="*/ 958 h 1107"/>
                <a:gd name="T44" fmla="*/ 766 w 893"/>
                <a:gd name="T45" fmla="*/ 1005 h 1107"/>
                <a:gd name="T46" fmla="*/ 697 w 893"/>
                <a:gd name="T47" fmla="*/ 1051 h 1107"/>
                <a:gd name="T48" fmla="*/ 613 w 893"/>
                <a:gd name="T49" fmla="*/ 1092 h 1107"/>
                <a:gd name="T50" fmla="*/ 558 w 893"/>
                <a:gd name="T51" fmla="*/ 1103 h 1107"/>
                <a:gd name="T52" fmla="*/ 538 w 893"/>
                <a:gd name="T53" fmla="*/ 1098 h 1107"/>
                <a:gd name="T54" fmla="*/ 513 w 893"/>
                <a:gd name="T55" fmla="*/ 1094 h 1107"/>
                <a:gd name="T56" fmla="*/ 453 w 893"/>
                <a:gd name="T57" fmla="*/ 1082 h 1107"/>
                <a:gd name="T58" fmla="*/ 437 w 893"/>
                <a:gd name="T59" fmla="*/ 1060 h 1107"/>
                <a:gd name="T60" fmla="*/ 400 w 893"/>
                <a:gd name="T61" fmla="*/ 1065 h 1107"/>
                <a:gd name="T62" fmla="*/ 349 w 893"/>
                <a:gd name="T63" fmla="*/ 1065 h 1107"/>
                <a:gd name="T64" fmla="*/ 326 w 893"/>
                <a:gd name="T65" fmla="*/ 1051 h 1107"/>
                <a:gd name="T66" fmla="*/ 291 w 893"/>
                <a:gd name="T67" fmla="*/ 987 h 1107"/>
                <a:gd name="T68" fmla="*/ 251 w 893"/>
                <a:gd name="T69" fmla="*/ 954 h 1107"/>
                <a:gd name="T70" fmla="*/ 248 w 893"/>
                <a:gd name="T71" fmla="*/ 936 h 1107"/>
                <a:gd name="T72" fmla="*/ 189 w 893"/>
                <a:gd name="T73" fmla="*/ 891 h 1107"/>
                <a:gd name="T74" fmla="*/ 155 w 893"/>
                <a:gd name="T75" fmla="*/ 843 h 1107"/>
                <a:gd name="T76" fmla="*/ 126 w 893"/>
                <a:gd name="T77" fmla="*/ 814 h 1107"/>
                <a:gd name="T78" fmla="*/ 88 w 893"/>
                <a:gd name="T79" fmla="*/ 796 h 1107"/>
                <a:gd name="T80" fmla="*/ 97 w 893"/>
                <a:gd name="T81" fmla="*/ 754 h 1107"/>
                <a:gd name="T82" fmla="*/ 66 w 893"/>
                <a:gd name="T83" fmla="*/ 702 h 1107"/>
                <a:gd name="T84" fmla="*/ 29 w 893"/>
                <a:gd name="T85" fmla="*/ 591 h 1107"/>
                <a:gd name="T86" fmla="*/ 2 w 893"/>
                <a:gd name="T87" fmla="*/ 569 h 1107"/>
                <a:gd name="T88" fmla="*/ 9 w 893"/>
                <a:gd name="T89" fmla="*/ 560 h 1107"/>
                <a:gd name="T90" fmla="*/ 15 w 893"/>
                <a:gd name="T91" fmla="*/ 534 h 1107"/>
                <a:gd name="T92" fmla="*/ 40 w 893"/>
                <a:gd name="T93" fmla="*/ 462 h 1107"/>
                <a:gd name="T94" fmla="*/ 84 w 893"/>
                <a:gd name="T95" fmla="*/ 416 h 1107"/>
                <a:gd name="T96" fmla="*/ 109 w 893"/>
                <a:gd name="T97" fmla="*/ 360 h 1107"/>
                <a:gd name="T98" fmla="*/ 153 w 893"/>
                <a:gd name="T99" fmla="*/ 62 h 1107"/>
                <a:gd name="T100" fmla="*/ 498 w 893"/>
                <a:gd name="T101" fmla="*/ 51 h 1107"/>
                <a:gd name="T102" fmla="*/ 620 w 893"/>
                <a:gd name="T103" fmla="*/ 72 h 1107"/>
                <a:gd name="T104" fmla="*/ 646 w 893"/>
                <a:gd name="T105" fmla="*/ 49 h 1107"/>
                <a:gd name="T106" fmla="*/ 680 w 893"/>
                <a:gd name="T107" fmla="*/ 22 h 1107"/>
                <a:gd name="T108" fmla="*/ 693 w 893"/>
                <a:gd name="T109" fmla="*/ 16 h 1107"/>
                <a:gd name="T110" fmla="*/ 708 w 893"/>
                <a:gd name="T111" fmla="*/ 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3" h="1107">
                  <a:moveTo>
                    <a:pt x="722" y="0"/>
                  </a:moveTo>
                  <a:lnTo>
                    <a:pt x="729" y="2"/>
                  </a:lnTo>
                  <a:lnTo>
                    <a:pt x="740" y="18"/>
                  </a:lnTo>
                  <a:lnTo>
                    <a:pt x="760" y="22"/>
                  </a:lnTo>
                  <a:lnTo>
                    <a:pt x="764" y="29"/>
                  </a:lnTo>
                  <a:lnTo>
                    <a:pt x="766" y="32"/>
                  </a:lnTo>
                  <a:lnTo>
                    <a:pt x="769" y="36"/>
                  </a:lnTo>
                  <a:lnTo>
                    <a:pt x="773" y="38"/>
                  </a:lnTo>
                  <a:lnTo>
                    <a:pt x="777" y="42"/>
                  </a:lnTo>
                  <a:lnTo>
                    <a:pt x="777" y="47"/>
                  </a:lnTo>
                  <a:lnTo>
                    <a:pt x="786" y="47"/>
                  </a:lnTo>
                  <a:lnTo>
                    <a:pt x="789" y="54"/>
                  </a:lnTo>
                  <a:lnTo>
                    <a:pt x="793" y="54"/>
                  </a:lnTo>
                  <a:lnTo>
                    <a:pt x="793" y="74"/>
                  </a:lnTo>
                  <a:lnTo>
                    <a:pt x="797" y="74"/>
                  </a:lnTo>
                  <a:lnTo>
                    <a:pt x="806" y="98"/>
                  </a:lnTo>
                  <a:lnTo>
                    <a:pt x="809" y="98"/>
                  </a:lnTo>
                  <a:lnTo>
                    <a:pt x="809" y="131"/>
                  </a:lnTo>
                  <a:lnTo>
                    <a:pt x="813" y="131"/>
                  </a:lnTo>
                  <a:lnTo>
                    <a:pt x="813" y="138"/>
                  </a:lnTo>
                  <a:lnTo>
                    <a:pt x="817" y="138"/>
                  </a:lnTo>
                  <a:lnTo>
                    <a:pt x="820" y="211"/>
                  </a:lnTo>
                  <a:lnTo>
                    <a:pt x="826" y="211"/>
                  </a:lnTo>
                  <a:lnTo>
                    <a:pt x="829" y="225"/>
                  </a:lnTo>
                  <a:lnTo>
                    <a:pt x="833" y="242"/>
                  </a:lnTo>
                  <a:lnTo>
                    <a:pt x="849" y="242"/>
                  </a:lnTo>
                  <a:lnTo>
                    <a:pt x="860" y="256"/>
                  </a:lnTo>
                  <a:lnTo>
                    <a:pt x="875" y="271"/>
                  </a:lnTo>
                  <a:lnTo>
                    <a:pt x="893" y="278"/>
                  </a:lnTo>
                  <a:lnTo>
                    <a:pt x="893" y="294"/>
                  </a:lnTo>
                  <a:lnTo>
                    <a:pt x="886" y="298"/>
                  </a:lnTo>
                  <a:lnTo>
                    <a:pt x="884" y="302"/>
                  </a:lnTo>
                  <a:lnTo>
                    <a:pt x="882" y="307"/>
                  </a:lnTo>
                  <a:lnTo>
                    <a:pt x="880" y="311"/>
                  </a:lnTo>
                  <a:lnTo>
                    <a:pt x="878" y="316"/>
                  </a:lnTo>
                  <a:lnTo>
                    <a:pt x="877" y="318"/>
                  </a:lnTo>
                  <a:lnTo>
                    <a:pt x="857" y="318"/>
                  </a:lnTo>
                  <a:lnTo>
                    <a:pt x="853" y="327"/>
                  </a:lnTo>
                  <a:lnTo>
                    <a:pt x="840" y="327"/>
                  </a:lnTo>
                  <a:lnTo>
                    <a:pt x="833" y="347"/>
                  </a:lnTo>
                  <a:lnTo>
                    <a:pt x="829" y="347"/>
                  </a:lnTo>
                  <a:lnTo>
                    <a:pt x="828" y="349"/>
                  </a:lnTo>
                  <a:lnTo>
                    <a:pt x="826" y="347"/>
                  </a:lnTo>
                  <a:lnTo>
                    <a:pt x="824" y="347"/>
                  </a:lnTo>
                  <a:lnTo>
                    <a:pt x="822" y="347"/>
                  </a:lnTo>
                  <a:lnTo>
                    <a:pt x="822" y="347"/>
                  </a:lnTo>
                  <a:lnTo>
                    <a:pt x="818" y="347"/>
                  </a:lnTo>
                  <a:lnTo>
                    <a:pt x="817" y="351"/>
                  </a:lnTo>
                  <a:lnTo>
                    <a:pt x="813" y="354"/>
                  </a:lnTo>
                  <a:lnTo>
                    <a:pt x="809" y="354"/>
                  </a:lnTo>
                  <a:lnTo>
                    <a:pt x="809" y="371"/>
                  </a:lnTo>
                  <a:lnTo>
                    <a:pt x="806" y="371"/>
                  </a:lnTo>
                  <a:lnTo>
                    <a:pt x="808" y="378"/>
                  </a:lnTo>
                  <a:lnTo>
                    <a:pt x="809" y="391"/>
                  </a:lnTo>
                  <a:lnTo>
                    <a:pt x="809" y="402"/>
                  </a:lnTo>
                  <a:lnTo>
                    <a:pt x="806" y="402"/>
                  </a:lnTo>
                  <a:lnTo>
                    <a:pt x="800" y="418"/>
                  </a:lnTo>
                  <a:lnTo>
                    <a:pt x="797" y="418"/>
                  </a:lnTo>
                  <a:lnTo>
                    <a:pt x="797" y="438"/>
                  </a:lnTo>
                  <a:lnTo>
                    <a:pt x="793" y="438"/>
                  </a:lnTo>
                  <a:lnTo>
                    <a:pt x="793" y="451"/>
                  </a:lnTo>
                  <a:lnTo>
                    <a:pt x="789" y="451"/>
                  </a:lnTo>
                  <a:lnTo>
                    <a:pt x="793" y="522"/>
                  </a:lnTo>
                  <a:lnTo>
                    <a:pt x="789" y="522"/>
                  </a:lnTo>
                  <a:lnTo>
                    <a:pt x="789" y="534"/>
                  </a:lnTo>
                  <a:lnTo>
                    <a:pt x="786" y="534"/>
                  </a:lnTo>
                  <a:lnTo>
                    <a:pt x="786" y="547"/>
                  </a:lnTo>
                  <a:lnTo>
                    <a:pt x="780" y="547"/>
                  </a:lnTo>
                  <a:lnTo>
                    <a:pt x="780" y="558"/>
                  </a:lnTo>
                  <a:lnTo>
                    <a:pt x="777" y="558"/>
                  </a:lnTo>
                  <a:lnTo>
                    <a:pt x="777" y="582"/>
                  </a:lnTo>
                  <a:lnTo>
                    <a:pt x="777" y="582"/>
                  </a:lnTo>
                  <a:lnTo>
                    <a:pt x="775" y="583"/>
                  </a:lnTo>
                  <a:lnTo>
                    <a:pt x="775" y="585"/>
                  </a:lnTo>
                  <a:lnTo>
                    <a:pt x="773" y="591"/>
                  </a:lnTo>
                  <a:lnTo>
                    <a:pt x="757" y="591"/>
                  </a:lnTo>
                  <a:lnTo>
                    <a:pt x="749" y="602"/>
                  </a:lnTo>
                  <a:lnTo>
                    <a:pt x="746" y="602"/>
                  </a:lnTo>
                  <a:lnTo>
                    <a:pt x="746" y="611"/>
                  </a:lnTo>
                  <a:lnTo>
                    <a:pt x="740" y="611"/>
                  </a:lnTo>
                  <a:lnTo>
                    <a:pt x="740" y="618"/>
                  </a:lnTo>
                  <a:lnTo>
                    <a:pt x="737" y="618"/>
                  </a:lnTo>
                  <a:lnTo>
                    <a:pt x="737" y="627"/>
                  </a:lnTo>
                  <a:lnTo>
                    <a:pt x="733" y="627"/>
                  </a:lnTo>
                  <a:lnTo>
                    <a:pt x="733" y="634"/>
                  </a:lnTo>
                  <a:lnTo>
                    <a:pt x="717" y="645"/>
                  </a:lnTo>
                  <a:lnTo>
                    <a:pt x="717" y="658"/>
                  </a:lnTo>
                  <a:lnTo>
                    <a:pt x="713" y="658"/>
                  </a:lnTo>
                  <a:lnTo>
                    <a:pt x="713" y="698"/>
                  </a:lnTo>
                  <a:lnTo>
                    <a:pt x="697" y="698"/>
                  </a:lnTo>
                  <a:lnTo>
                    <a:pt x="697" y="694"/>
                  </a:lnTo>
                  <a:lnTo>
                    <a:pt x="693" y="694"/>
                  </a:lnTo>
                  <a:lnTo>
                    <a:pt x="693" y="698"/>
                  </a:lnTo>
                  <a:lnTo>
                    <a:pt x="686" y="698"/>
                  </a:lnTo>
                  <a:lnTo>
                    <a:pt x="675" y="736"/>
                  </a:lnTo>
                  <a:lnTo>
                    <a:pt x="669" y="778"/>
                  </a:lnTo>
                  <a:lnTo>
                    <a:pt x="669" y="827"/>
                  </a:lnTo>
                  <a:lnTo>
                    <a:pt x="660" y="831"/>
                  </a:lnTo>
                  <a:lnTo>
                    <a:pt x="651" y="832"/>
                  </a:lnTo>
                  <a:lnTo>
                    <a:pt x="637" y="834"/>
                  </a:lnTo>
                  <a:lnTo>
                    <a:pt x="637" y="832"/>
                  </a:lnTo>
                  <a:lnTo>
                    <a:pt x="635" y="832"/>
                  </a:lnTo>
                  <a:lnTo>
                    <a:pt x="635" y="831"/>
                  </a:lnTo>
                  <a:lnTo>
                    <a:pt x="633" y="829"/>
                  </a:lnTo>
                  <a:lnTo>
                    <a:pt x="631" y="829"/>
                  </a:lnTo>
                  <a:lnTo>
                    <a:pt x="629" y="831"/>
                  </a:lnTo>
                  <a:lnTo>
                    <a:pt x="629" y="834"/>
                  </a:lnTo>
                  <a:lnTo>
                    <a:pt x="624" y="838"/>
                  </a:lnTo>
                  <a:lnTo>
                    <a:pt x="620" y="843"/>
                  </a:lnTo>
                  <a:lnTo>
                    <a:pt x="618" y="851"/>
                  </a:lnTo>
                  <a:lnTo>
                    <a:pt x="615" y="856"/>
                  </a:lnTo>
                  <a:lnTo>
                    <a:pt x="613" y="862"/>
                  </a:lnTo>
                  <a:lnTo>
                    <a:pt x="617" y="862"/>
                  </a:lnTo>
                  <a:lnTo>
                    <a:pt x="620" y="867"/>
                  </a:lnTo>
                  <a:lnTo>
                    <a:pt x="624" y="869"/>
                  </a:lnTo>
                  <a:lnTo>
                    <a:pt x="626" y="869"/>
                  </a:lnTo>
                  <a:lnTo>
                    <a:pt x="628" y="869"/>
                  </a:lnTo>
                  <a:lnTo>
                    <a:pt x="629" y="869"/>
                  </a:lnTo>
                  <a:lnTo>
                    <a:pt x="633" y="869"/>
                  </a:lnTo>
                  <a:lnTo>
                    <a:pt x="637" y="869"/>
                  </a:lnTo>
                  <a:lnTo>
                    <a:pt x="640" y="869"/>
                  </a:lnTo>
                  <a:lnTo>
                    <a:pt x="646" y="871"/>
                  </a:lnTo>
                  <a:lnTo>
                    <a:pt x="646" y="874"/>
                  </a:lnTo>
                  <a:lnTo>
                    <a:pt x="653" y="874"/>
                  </a:lnTo>
                  <a:lnTo>
                    <a:pt x="657" y="882"/>
                  </a:lnTo>
                  <a:lnTo>
                    <a:pt x="660" y="882"/>
                  </a:lnTo>
                  <a:lnTo>
                    <a:pt x="675" y="900"/>
                  </a:lnTo>
                  <a:lnTo>
                    <a:pt x="689" y="918"/>
                  </a:lnTo>
                  <a:lnTo>
                    <a:pt x="713" y="938"/>
                  </a:lnTo>
                  <a:lnTo>
                    <a:pt x="713" y="951"/>
                  </a:lnTo>
                  <a:lnTo>
                    <a:pt x="717" y="951"/>
                  </a:lnTo>
                  <a:lnTo>
                    <a:pt x="717" y="958"/>
                  </a:lnTo>
                  <a:lnTo>
                    <a:pt x="720" y="958"/>
                  </a:lnTo>
                  <a:lnTo>
                    <a:pt x="720" y="971"/>
                  </a:lnTo>
                  <a:lnTo>
                    <a:pt x="728" y="983"/>
                  </a:lnTo>
                  <a:lnTo>
                    <a:pt x="735" y="996"/>
                  </a:lnTo>
                  <a:lnTo>
                    <a:pt x="748" y="1003"/>
                  </a:lnTo>
                  <a:lnTo>
                    <a:pt x="766" y="1005"/>
                  </a:lnTo>
                  <a:lnTo>
                    <a:pt x="766" y="1047"/>
                  </a:lnTo>
                  <a:lnTo>
                    <a:pt x="751" y="1045"/>
                  </a:lnTo>
                  <a:lnTo>
                    <a:pt x="737" y="1045"/>
                  </a:lnTo>
                  <a:lnTo>
                    <a:pt x="720" y="1045"/>
                  </a:lnTo>
                  <a:lnTo>
                    <a:pt x="706" y="1047"/>
                  </a:lnTo>
                  <a:lnTo>
                    <a:pt x="697" y="1051"/>
                  </a:lnTo>
                  <a:lnTo>
                    <a:pt x="680" y="1060"/>
                  </a:lnTo>
                  <a:lnTo>
                    <a:pt x="666" y="1072"/>
                  </a:lnTo>
                  <a:lnTo>
                    <a:pt x="653" y="1085"/>
                  </a:lnTo>
                  <a:lnTo>
                    <a:pt x="649" y="1094"/>
                  </a:lnTo>
                  <a:lnTo>
                    <a:pt x="620" y="1094"/>
                  </a:lnTo>
                  <a:lnTo>
                    <a:pt x="613" y="1092"/>
                  </a:lnTo>
                  <a:lnTo>
                    <a:pt x="600" y="1094"/>
                  </a:lnTo>
                  <a:lnTo>
                    <a:pt x="586" y="1098"/>
                  </a:lnTo>
                  <a:lnTo>
                    <a:pt x="573" y="1103"/>
                  </a:lnTo>
                  <a:lnTo>
                    <a:pt x="560" y="1107"/>
                  </a:lnTo>
                  <a:lnTo>
                    <a:pt x="560" y="1105"/>
                  </a:lnTo>
                  <a:lnTo>
                    <a:pt x="558" y="1103"/>
                  </a:lnTo>
                  <a:lnTo>
                    <a:pt x="558" y="1103"/>
                  </a:lnTo>
                  <a:lnTo>
                    <a:pt x="558" y="1103"/>
                  </a:lnTo>
                  <a:lnTo>
                    <a:pt x="557" y="1103"/>
                  </a:lnTo>
                  <a:lnTo>
                    <a:pt x="553" y="1102"/>
                  </a:lnTo>
                  <a:lnTo>
                    <a:pt x="553" y="1094"/>
                  </a:lnTo>
                  <a:lnTo>
                    <a:pt x="538" y="1098"/>
                  </a:lnTo>
                  <a:lnTo>
                    <a:pt x="520" y="1098"/>
                  </a:lnTo>
                  <a:lnTo>
                    <a:pt x="520" y="1098"/>
                  </a:lnTo>
                  <a:lnTo>
                    <a:pt x="520" y="1096"/>
                  </a:lnTo>
                  <a:lnTo>
                    <a:pt x="518" y="1094"/>
                  </a:lnTo>
                  <a:lnTo>
                    <a:pt x="517" y="1094"/>
                  </a:lnTo>
                  <a:lnTo>
                    <a:pt x="513" y="1094"/>
                  </a:lnTo>
                  <a:lnTo>
                    <a:pt x="506" y="1107"/>
                  </a:lnTo>
                  <a:lnTo>
                    <a:pt x="480" y="1107"/>
                  </a:lnTo>
                  <a:lnTo>
                    <a:pt x="473" y="1091"/>
                  </a:lnTo>
                  <a:lnTo>
                    <a:pt x="466" y="1091"/>
                  </a:lnTo>
                  <a:lnTo>
                    <a:pt x="460" y="1082"/>
                  </a:lnTo>
                  <a:lnTo>
                    <a:pt x="453" y="1082"/>
                  </a:lnTo>
                  <a:lnTo>
                    <a:pt x="453" y="1078"/>
                  </a:lnTo>
                  <a:lnTo>
                    <a:pt x="446" y="1074"/>
                  </a:lnTo>
                  <a:lnTo>
                    <a:pt x="446" y="1065"/>
                  </a:lnTo>
                  <a:lnTo>
                    <a:pt x="440" y="1065"/>
                  </a:lnTo>
                  <a:lnTo>
                    <a:pt x="438" y="1062"/>
                  </a:lnTo>
                  <a:lnTo>
                    <a:pt x="437" y="1060"/>
                  </a:lnTo>
                  <a:lnTo>
                    <a:pt x="435" y="1056"/>
                  </a:lnTo>
                  <a:lnTo>
                    <a:pt x="433" y="1051"/>
                  </a:lnTo>
                  <a:lnTo>
                    <a:pt x="424" y="1054"/>
                  </a:lnTo>
                  <a:lnTo>
                    <a:pt x="418" y="1058"/>
                  </a:lnTo>
                  <a:lnTo>
                    <a:pt x="413" y="1063"/>
                  </a:lnTo>
                  <a:lnTo>
                    <a:pt x="400" y="1065"/>
                  </a:lnTo>
                  <a:lnTo>
                    <a:pt x="393" y="1058"/>
                  </a:lnTo>
                  <a:lnTo>
                    <a:pt x="386" y="1056"/>
                  </a:lnTo>
                  <a:lnTo>
                    <a:pt x="378" y="1060"/>
                  </a:lnTo>
                  <a:lnTo>
                    <a:pt x="371" y="1063"/>
                  </a:lnTo>
                  <a:lnTo>
                    <a:pt x="362" y="1067"/>
                  </a:lnTo>
                  <a:lnTo>
                    <a:pt x="349" y="1065"/>
                  </a:lnTo>
                  <a:lnTo>
                    <a:pt x="349" y="1062"/>
                  </a:lnTo>
                  <a:lnTo>
                    <a:pt x="340" y="1062"/>
                  </a:lnTo>
                  <a:lnTo>
                    <a:pt x="340" y="1058"/>
                  </a:lnTo>
                  <a:lnTo>
                    <a:pt x="333" y="1058"/>
                  </a:lnTo>
                  <a:lnTo>
                    <a:pt x="333" y="1054"/>
                  </a:lnTo>
                  <a:lnTo>
                    <a:pt x="326" y="1051"/>
                  </a:lnTo>
                  <a:lnTo>
                    <a:pt x="326" y="1042"/>
                  </a:lnTo>
                  <a:lnTo>
                    <a:pt x="320" y="1042"/>
                  </a:lnTo>
                  <a:lnTo>
                    <a:pt x="320" y="1034"/>
                  </a:lnTo>
                  <a:lnTo>
                    <a:pt x="300" y="1018"/>
                  </a:lnTo>
                  <a:lnTo>
                    <a:pt x="300" y="1002"/>
                  </a:lnTo>
                  <a:lnTo>
                    <a:pt x="291" y="987"/>
                  </a:lnTo>
                  <a:lnTo>
                    <a:pt x="278" y="976"/>
                  </a:lnTo>
                  <a:lnTo>
                    <a:pt x="260" y="971"/>
                  </a:lnTo>
                  <a:lnTo>
                    <a:pt x="258" y="965"/>
                  </a:lnTo>
                  <a:lnTo>
                    <a:pt x="257" y="960"/>
                  </a:lnTo>
                  <a:lnTo>
                    <a:pt x="255" y="958"/>
                  </a:lnTo>
                  <a:lnTo>
                    <a:pt x="251" y="954"/>
                  </a:lnTo>
                  <a:lnTo>
                    <a:pt x="249" y="951"/>
                  </a:lnTo>
                  <a:lnTo>
                    <a:pt x="246" y="951"/>
                  </a:lnTo>
                  <a:lnTo>
                    <a:pt x="244" y="945"/>
                  </a:lnTo>
                  <a:lnTo>
                    <a:pt x="244" y="942"/>
                  </a:lnTo>
                  <a:lnTo>
                    <a:pt x="246" y="940"/>
                  </a:lnTo>
                  <a:lnTo>
                    <a:pt x="248" y="936"/>
                  </a:lnTo>
                  <a:lnTo>
                    <a:pt x="249" y="934"/>
                  </a:lnTo>
                  <a:lnTo>
                    <a:pt x="229" y="918"/>
                  </a:lnTo>
                  <a:lnTo>
                    <a:pt x="226" y="907"/>
                  </a:lnTo>
                  <a:lnTo>
                    <a:pt x="209" y="907"/>
                  </a:lnTo>
                  <a:lnTo>
                    <a:pt x="200" y="894"/>
                  </a:lnTo>
                  <a:lnTo>
                    <a:pt x="189" y="891"/>
                  </a:lnTo>
                  <a:lnTo>
                    <a:pt x="189" y="865"/>
                  </a:lnTo>
                  <a:lnTo>
                    <a:pt x="186" y="865"/>
                  </a:lnTo>
                  <a:lnTo>
                    <a:pt x="186" y="862"/>
                  </a:lnTo>
                  <a:lnTo>
                    <a:pt x="177" y="862"/>
                  </a:lnTo>
                  <a:lnTo>
                    <a:pt x="166" y="847"/>
                  </a:lnTo>
                  <a:lnTo>
                    <a:pt x="155" y="843"/>
                  </a:lnTo>
                  <a:lnTo>
                    <a:pt x="142" y="842"/>
                  </a:lnTo>
                  <a:lnTo>
                    <a:pt x="133" y="838"/>
                  </a:lnTo>
                  <a:lnTo>
                    <a:pt x="129" y="838"/>
                  </a:lnTo>
                  <a:lnTo>
                    <a:pt x="129" y="818"/>
                  </a:lnTo>
                  <a:lnTo>
                    <a:pt x="126" y="818"/>
                  </a:lnTo>
                  <a:lnTo>
                    <a:pt x="126" y="814"/>
                  </a:lnTo>
                  <a:lnTo>
                    <a:pt x="117" y="816"/>
                  </a:lnTo>
                  <a:lnTo>
                    <a:pt x="108" y="818"/>
                  </a:lnTo>
                  <a:lnTo>
                    <a:pt x="97" y="818"/>
                  </a:lnTo>
                  <a:lnTo>
                    <a:pt x="95" y="809"/>
                  </a:lnTo>
                  <a:lnTo>
                    <a:pt x="91" y="803"/>
                  </a:lnTo>
                  <a:lnTo>
                    <a:pt x="88" y="796"/>
                  </a:lnTo>
                  <a:lnTo>
                    <a:pt x="89" y="785"/>
                  </a:lnTo>
                  <a:lnTo>
                    <a:pt x="97" y="782"/>
                  </a:lnTo>
                  <a:lnTo>
                    <a:pt x="97" y="762"/>
                  </a:lnTo>
                  <a:lnTo>
                    <a:pt x="100" y="762"/>
                  </a:lnTo>
                  <a:lnTo>
                    <a:pt x="100" y="754"/>
                  </a:lnTo>
                  <a:lnTo>
                    <a:pt x="97" y="754"/>
                  </a:lnTo>
                  <a:lnTo>
                    <a:pt x="95" y="749"/>
                  </a:lnTo>
                  <a:lnTo>
                    <a:pt x="89" y="738"/>
                  </a:lnTo>
                  <a:lnTo>
                    <a:pt x="82" y="727"/>
                  </a:lnTo>
                  <a:lnTo>
                    <a:pt x="75" y="714"/>
                  </a:lnTo>
                  <a:lnTo>
                    <a:pt x="68" y="705"/>
                  </a:lnTo>
                  <a:lnTo>
                    <a:pt x="66" y="702"/>
                  </a:lnTo>
                  <a:lnTo>
                    <a:pt x="57" y="702"/>
                  </a:lnTo>
                  <a:lnTo>
                    <a:pt x="60" y="665"/>
                  </a:lnTo>
                  <a:lnTo>
                    <a:pt x="40" y="654"/>
                  </a:lnTo>
                  <a:lnTo>
                    <a:pt x="40" y="627"/>
                  </a:lnTo>
                  <a:lnTo>
                    <a:pt x="29" y="618"/>
                  </a:lnTo>
                  <a:lnTo>
                    <a:pt x="29" y="591"/>
                  </a:lnTo>
                  <a:lnTo>
                    <a:pt x="6" y="594"/>
                  </a:lnTo>
                  <a:lnTo>
                    <a:pt x="4" y="589"/>
                  </a:lnTo>
                  <a:lnTo>
                    <a:pt x="2" y="583"/>
                  </a:lnTo>
                  <a:lnTo>
                    <a:pt x="2" y="578"/>
                  </a:lnTo>
                  <a:lnTo>
                    <a:pt x="0" y="571"/>
                  </a:lnTo>
                  <a:lnTo>
                    <a:pt x="2" y="569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5"/>
                  </a:lnTo>
                  <a:lnTo>
                    <a:pt x="6" y="562"/>
                  </a:lnTo>
                  <a:lnTo>
                    <a:pt x="9" y="560"/>
                  </a:lnTo>
                  <a:lnTo>
                    <a:pt x="11" y="558"/>
                  </a:lnTo>
                  <a:lnTo>
                    <a:pt x="13" y="556"/>
                  </a:lnTo>
                  <a:lnTo>
                    <a:pt x="17" y="556"/>
                  </a:lnTo>
                  <a:lnTo>
                    <a:pt x="20" y="554"/>
                  </a:lnTo>
                  <a:lnTo>
                    <a:pt x="18" y="545"/>
                  </a:lnTo>
                  <a:lnTo>
                    <a:pt x="15" y="534"/>
                  </a:lnTo>
                  <a:lnTo>
                    <a:pt x="13" y="525"/>
                  </a:lnTo>
                  <a:lnTo>
                    <a:pt x="17" y="514"/>
                  </a:lnTo>
                  <a:lnTo>
                    <a:pt x="33" y="505"/>
                  </a:lnTo>
                  <a:lnTo>
                    <a:pt x="29" y="482"/>
                  </a:lnTo>
                  <a:lnTo>
                    <a:pt x="40" y="474"/>
                  </a:lnTo>
                  <a:lnTo>
                    <a:pt x="40" y="462"/>
                  </a:lnTo>
                  <a:lnTo>
                    <a:pt x="57" y="451"/>
                  </a:lnTo>
                  <a:lnTo>
                    <a:pt x="57" y="422"/>
                  </a:lnTo>
                  <a:lnTo>
                    <a:pt x="60" y="422"/>
                  </a:lnTo>
                  <a:lnTo>
                    <a:pt x="60" y="418"/>
                  </a:lnTo>
                  <a:lnTo>
                    <a:pt x="71" y="416"/>
                  </a:lnTo>
                  <a:lnTo>
                    <a:pt x="84" y="416"/>
                  </a:lnTo>
                  <a:lnTo>
                    <a:pt x="98" y="414"/>
                  </a:lnTo>
                  <a:lnTo>
                    <a:pt x="109" y="411"/>
                  </a:lnTo>
                  <a:lnTo>
                    <a:pt x="113" y="400"/>
                  </a:lnTo>
                  <a:lnTo>
                    <a:pt x="113" y="385"/>
                  </a:lnTo>
                  <a:lnTo>
                    <a:pt x="113" y="371"/>
                  </a:lnTo>
                  <a:lnTo>
                    <a:pt x="109" y="360"/>
                  </a:lnTo>
                  <a:lnTo>
                    <a:pt x="108" y="345"/>
                  </a:lnTo>
                  <a:lnTo>
                    <a:pt x="109" y="329"/>
                  </a:lnTo>
                  <a:lnTo>
                    <a:pt x="109" y="314"/>
                  </a:lnTo>
                  <a:lnTo>
                    <a:pt x="106" y="174"/>
                  </a:lnTo>
                  <a:lnTo>
                    <a:pt x="157" y="174"/>
                  </a:lnTo>
                  <a:lnTo>
                    <a:pt x="153" y="62"/>
                  </a:lnTo>
                  <a:lnTo>
                    <a:pt x="486" y="62"/>
                  </a:lnTo>
                  <a:lnTo>
                    <a:pt x="486" y="58"/>
                  </a:lnTo>
                  <a:lnTo>
                    <a:pt x="489" y="56"/>
                  </a:lnTo>
                  <a:lnTo>
                    <a:pt x="491" y="54"/>
                  </a:lnTo>
                  <a:lnTo>
                    <a:pt x="495" y="52"/>
                  </a:lnTo>
                  <a:lnTo>
                    <a:pt x="498" y="51"/>
                  </a:lnTo>
                  <a:lnTo>
                    <a:pt x="506" y="51"/>
                  </a:lnTo>
                  <a:lnTo>
                    <a:pt x="509" y="62"/>
                  </a:lnTo>
                  <a:lnTo>
                    <a:pt x="600" y="62"/>
                  </a:lnTo>
                  <a:lnTo>
                    <a:pt x="600" y="67"/>
                  </a:lnTo>
                  <a:lnTo>
                    <a:pt x="611" y="71"/>
                  </a:lnTo>
                  <a:lnTo>
                    <a:pt x="620" y="72"/>
                  </a:lnTo>
                  <a:lnTo>
                    <a:pt x="633" y="74"/>
                  </a:lnTo>
                  <a:lnTo>
                    <a:pt x="635" y="69"/>
                  </a:lnTo>
                  <a:lnTo>
                    <a:pt x="637" y="63"/>
                  </a:lnTo>
                  <a:lnTo>
                    <a:pt x="640" y="58"/>
                  </a:lnTo>
                  <a:lnTo>
                    <a:pt x="642" y="52"/>
                  </a:lnTo>
                  <a:lnTo>
                    <a:pt x="646" y="49"/>
                  </a:lnTo>
                  <a:lnTo>
                    <a:pt x="649" y="47"/>
                  </a:lnTo>
                  <a:lnTo>
                    <a:pt x="666" y="47"/>
                  </a:lnTo>
                  <a:lnTo>
                    <a:pt x="666" y="42"/>
                  </a:lnTo>
                  <a:lnTo>
                    <a:pt x="677" y="34"/>
                  </a:lnTo>
                  <a:lnTo>
                    <a:pt x="677" y="22"/>
                  </a:lnTo>
                  <a:lnTo>
                    <a:pt x="680" y="22"/>
                  </a:lnTo>
                  <a:lnTo>
                    <a:pt x="684" y="18"/>
                  </a:lnTo>
                  <a:lnTo>
                    <a:pt x="688" y="16"/>
                  </a:lnTo>
                  <a:lnTo>
                    <a:pt x="689" y="14"/>
                  </a:lnTo>
                  <a:lnTo>
                    <a:pt x="689" y="14"/>
                  </a:lnTo>
                  <a:lnTo>
                    <a:pt x="691" y="16"/>
                  </a:lnTo>
                  <a:lnTo>
                    <a:pt x="693" y="16"/>
                  </a:lnTo>
                  <a:lnTo>
                    <a:pt x="695" y="16"/>
                  </a:lnTo>
                  <a:lnTo>
                    <a:pt x="697" y="16"/>
                  </a:lnTo>
                  <a:lnTo>
                    <a:pt x="700" y="14"/>
                  </a:lnTo>
                  <a:lnTo>
                    <a:pt x="702" y="12"/>
                  </a:lnTo>
                  <a:lnTo>
                    <a:pt x="706" y="11"/>
                  </a:lnTo>
                  <a:lnTo>
                    <a:pt x="708" y="7"/>
                  </a:lnTo>
                  <a:lnTo>
                    <a:pt x="709" y="3"/>
                  </a:lnTo>
                  <a:lnTo>
                    <a:pt x="713" y="2"/>
                  </a:lnTo>
                  <a:lnTo>
                    <a:pt x="718" y="0"/>
                  </a:lnTo>
                  <a:lnTo>
                    <a:pt x="72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B91A5023-B4B0-4F60-92B7-BFE67833C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455" y="1380282"/>
              <a:ext cx="906463" cy="1439863"/>
            </a:xfrm>
            <a:custGeom>
              <a:avLst/>
              <a:gdLst>
                <a:gd name="T0" fmla="*/ 149 w 571"/>
                <a:gd name="T1" fmla="*/ 5 h 907"/>
                <a:gd name="T2" fmla="*/ 167 w 571"/>
                <a:gd name="T3" fmla="*/ 13 h 907"/>
                <a:gd name="T4" fmla="*/ 187 w 571"/>
                <a:gd name="T5" fmla="*/ 29 h 907"/>
                <a:gd name="T6" fmla="*/ 211 w 571"/>
                <a:gd name="T7" fmla="*/ 36 h 907"/>
                <a:gd name="T8" fmla="*/ 243 w 571"/>
                <a:gd name="T9" fmla="*/ 56 h 907"/>
                <a:gd name="T10" fmla="*/ 287 w 571"/>
                <a:gd name="T11" fmla="*/ 76 h 907"/>
                <a:gd name="T12" fmla="*/ 311 w 571"/>
                <a:gd name="T13" fmla="*/ 93 h 907"/>
                <a:gd name="T14" fmla="*/ 374 w 571"/>
                <a:gd name="T15" fmla="*/ 120 h 907"/>
                <a:gd name="T16" fmla="*/ 394 w 571"/>
                <a:gd name="T17" fmla="*/ 136 h 907"/>
                <a:gd name="T18" fmla="*/ 427 w 571"/>
                <a:gd name="T19" fmla="*/ 149 h 907"/>
                <a:gd name="T20" fmla="*/ 471 w 571"/>
                <a:gd name="T21" fmla="*/ 171 h 907"/>
                <a:gd name="T22" fmla="*/ 563 w 571"/>
                <a:gd name="T23" fmla="*/ 220 h 907"/>
                <a:gd name="T24" fmla="*/ 571 w 571"/>
                <a:gd name="T25" fmla="*/ 436 h 907"/>
                <a:gd name="T26" fmla="*/ 543 w 571"/>
                <a:gd name="T27" fmla="*/ 444 h 907"/>
                <a:gd name="T28" fmla="*/ 511 w 571"/>
                <a:gd name="T29" fmla="*/ 476 h 907"/>
                <a:gd name="T30" fmla="*/ 498 w 571"/>
                <a:gd name="T31" fmla="*/ 498 h 907"/>
                <a:gd name="T32" fmla="*/ 489 w 571"/>
                <a:gd name="T33" fmla="*/ 514 h 907"/>
                <a:gd name="T34" fmla="*/ 474 w 571"/>
                <a:gd name="T35" fmla="*/ 547 h 907"/>
                <a:gd name="T36" fmla="*/ 471 w 571"/>
                <a:gd name="T37" fmla="*/ 580 h 907"/>
                <a:gd name="T38" fmla="*/ 460 w 571"/>
                <a:gd name="T39" fmla="*/ 602 h 907"/>
                <a:gd name="T40" fmla="*/ 462 w 571"/>
                <a:gd name="T41" fmla="*/ 609 h 907"/>
                <a:gd name="T42" fmla="*/ 474 w 571"/>
                <a:gd name="T43" fmla="*/ 609 h 907"/>
                <a:gd name="T44" fmla="*/ 494 w 571"/>
                <a:gd name="T45" fmla="*/ 636 h 907"/>
                <a:gd name="T46" fmla="*/ 509 w 571"/>
                <a:gd name="T47" fmla="*/ 676 h 907"/>
                <a:gd name="T48" fmla="*/ 485 w 571"/>
                <a:gd name="T49" fmla="*/ 711 h 907"/>
                <a:gd name="T50" fmla="*/ 478 w 571"/>
                <a:gd name="T51" fmla="*/ 714 h 907"/>
                <a:gd name="T52" fmla="*/ 451 w 571"/>
                <a:gd name="T53" fmla="*/ 733 h 907"/>
                <a:gd name="T54" fmla="*/ 442 w 571"/>
                <a:gd name="T55" fmla="*/ 756 h 907"/>
                <a:gd name="T56" fmla="*/ 414 w 571"/>
                <a:gd name="T57" fmla="*/ 784 h 907"/>
                <a:gd name="T58" fmla="*/ 389 w 571"/>
                <a:gd name="T59" fmla="*/ 809 h 907"/>
                <a:gd name="T60" fmla="*/ 363 w 571"/>
                <a:gd name="T61" fmla="*/ 816 h 907"/>
                <a:gd name="T62" fmla="*/ 329 w 571"/>
                <a:gd name="T63" fmla="*/ 822 h 907"/>
                <a:gd name="T64" fmla="*/ 322 w 571"/>
                <a:gd name="T65" fmla="*/ 824 h 907"/>
                <a:gd name="T66" fmla="*/ 303 w 571"/>
                <a:gd name="T67" fmla="*/ 824 h 907"/>
                <a:gd name="T68" fmla="*/ 300 w 571"/>
                <a:gd name="T69" fmla="*/ 858 h 907"/>
                <a:gd name="T70" fmla="*/ 254 w 571"/>
                <a:gd name="T71" fmla="*/ 873 h 907"/>
                <a:gd name="T72" fmla="*/ 231 w 571"/>
                <a:gd name="T73" fmla="*/ 884 h 907"/>
                <a:gd name="T74" fmla="*/ 160 w 571"/>
                <a:gd name="T75" fmla="*/ 894 h 907"/>
                <a:gd name="T76" fmla="*/ 122 w 571"/>
                <a:gd name="T77" fmla="*/ 905 h 907"/>
                <a:gd name="T78" fmla="*/ 94 w 571"/>
                <a:gd name="T79" fmla="*/ 849 h 907"/>
                <a:gd name="T80" fmla="*/ 31 w 571"/>
                <a:gd name="T81" fmla="*/ 793 h 907"/>
                <a:gd name="T82" fmla="*/ 63 w 571"/>
                <a:gd name="T83" fmla="*/ 760 h 907"/>
                <a:gd name="T84" fmla="*/ 114 w 571"/>
                <a:gd name="T85" fmla="*/ 760 h 907"/>
                <a:gd name="T86" fmla="*/ 83 w 571"/>
                <a:gd name="T87" fmla="*/ 664 h 907"/>
                <a:gd name="T88" fmla="*/ 74 w 571"/>
                <a:gd name="T89" fmla="*/ 620 h 907"/>
                <a:gd name="T90" fmla="*/ 52 w 571"/>
                <a:gd name="T91" fmla="*/ 593 h 907"/>
                <a:gd name="T92" fmla="*/ 31 w 571"/>
                <a:gd name="T93" fmla="*/ 589 h 907"/>
                <a:gd name="T94" fmla="*/ 7 w 571"/>
                <a:gd name="T95" fmla="*/ 556 h 907"/>
                <a:gd name="T96" fmla="*/ 9 w 571"/>
                <a:gd name="T97" fmla="*/ 502 h 907"/>
                <a:gd name="T98" fmla="*/ 20 w 571"/>
                <a:gd name="T99" fmla="*/ 484 h 907"/>
                <a:gd name="T100" fmla="*/ 31 w 571"/>
                <a:gd name="T101" fmla="*/ 456 h 907"/>
                <a:gd name="T102" fmla="*/ 71 w 571"/>
                <a:gd name="T103" fmla="*/ 413 h 907"/>
                <a:gd name="T104" fmla="*/ 103 w 571"/>
                <a:gd name="T105" fmla="*/ 369 h 907"/>
                <a:gd name="T106" fmla="*/ 114 w 571"/>
                <a:gd name="T107" fmla="*/ 289 h 907"/>
                <a:gd name="T108" fmla="*/ 123 w 571"/>
                <a:gd name="T109" fmla="*/ 200 h 907"/>
                <a:gd name="T110" fmla="*/ 120 w 571"/>
                <a:gd name="T111" fmla="*/ 160 h 907"/>
                <a:gd name="T112" fmla="*/ 100 w 571"/>
                <a:gd name="T113" fmla="*/ 127 h 907"/>
                <a:gd name="T114" fmla="*/ 87 w 571"/>
                <a:gd name="T115" fmla="*/ 64 h 907"/>
                <a:gd name="T116" fmla="*/ 87 w 571"/>
                <a:gd name="T117" fmla="*/ 20 h 907"/>
                <a:gd name="T118" fmla="*/ 125 w 571"/>
                <a:gd name="T119" fmla="*/ 2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1" h="907">
                  <a:moveTo>
                    <a:pt x="143" y="0"/>
                  </a:moveTo>
                  <a:lnTo>
                    <a:pt x="145" y="4"/>
                  </a:lnTo>
                  <a:lnTo>
                    <a:pt x="147" y="5"/>
                  </a:lnTo>
                  <a:lnTo>
                    <a:pt x="147" y="5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52" y="7"/>
                  </a:lnTo>
                  <a:lnTo>
                    <a:pt x="154" y="9"/>
                  </a:lnTo>
                  <a:lnTo>
                    <a:pt x="154" y="13"/>
                  </a:lnTo>
                  <a:lnTo>
                    <a:pt x="167" y="13"/>
                  </a:lnTo>
                  <a:lnTo>
                    <a:pt x="171" y="20"/>
                  </a:lnTo>
                  <a:lnTo>
                    <a:pt x="180" y="20"/>
                  </a:lnTo>
                  <a:lnTo>
                    <a:pt x="180" y="24"/>
                  </a:lnTo>
                  <a:lnTo>
                    <a:pt x="187" y="24"/>
                  </a:lnTo>
                  <a:lnTo>
                    <a:pt x="187" y="29"/>
                  </a:lnTo>
                  <a:lnTo>
                    <a:pt x="194" y="29"/>
                  </a:lnTo>
                  <a:lnTo>
                    <a:pt x="194" y="33"/>
                  </a:lnTo>
                  <a:lnTo>
                    <a:pt x="203" y="33"/>
                  </a:lnTo>
                  <a:lnTo>
                    <a:pt x="203" y="36"/>
                  </a:lnTo>
                  <a:lnTo>
                    <a:pt x="211" y="36"/>
                  </a:lnTo>
                  <a:lnTo>
                    <a:pt x="211" y="40"/>
                  </a:lnTo>
                  <a:lnTo>
                    <a:pt x="227" y="44"/>
                  </a:lnTo>
                  <a:lnTo>
                    <a:pt x="231" y="53"/>
                  </a:lnTo>
                  <a:lnTo>
                    <a:pt x="243" y="53"/>
                  </a:lnTo>
                  <a:lnTo>
                    <a:pt x="243" y="56"/>
                  </a:lnTo>
                  <a:lnTo>
                    <a:pt x="251" y="56"/>
                  </a:lnTo>
                  <a:lnTo>
                    <a:pt x="254" y="64"/>
                  </a:lnTo>
                  <a:lnTo>
                    <a:pt x="274" y="69"/>
                  </a:lnTo>
                  <a:lnTo>
                    <a:pt x="280" y="76"/>
                  </a:lnTo>
                  <a:lnTo>
                    <a:pt x="287" y="76"/>
                  </a:lnTo>
                  <a:lnTo>
                    <a:pt x="287" y="80"/>
                  </a:lnTo>
                  <a:lnTo>
                    <a:pt x="294" y="80"/>
                  </a:lnTo>
                  <a:lnTo>
                    <a:pt x="294" y="84"/>
                  </a:lnTo>
                  <a:lnTo>
                    <a:pt x="307" y="84"/>
                  </a:lnTo>
                  <a:lnTo>
                    <a:pt x="311" y="93"/>
                  </a:lnTo>
                  <a:lnTo>
                    <a:pt x="331" y="96"/>
                  </a:lnTo>
                  <a:lnTo>
                    <a:pt x="334" y="104"/>
                  </a:lnTo>
                  <a:lnTo>
                    <a:pt x="360" y="113"/>
                  </a:lnTo>
                  <a:lnTo>
                    <a:pt x="363" y="120"/>
                  </a:lnTo>
                  <a:lnTo>
                    <a:pt x="374" y="120"/>
                  </a:lnTo>
                  <a:lnTo>
                    <a:pt x="374" y="124"/>
                  </a:lnTo>
                  <a:lnTo>
                    <a:pt x="383" y="124"/>
                  </a:lnTo>
                  <a:lnTo>
                    <a:pt x="387" y="133"/>
                  </a:lnTo>
                  <a:lnTo>
                    <a:pt x="394" y="133"/>
                  </a:lnTo>
                  <a:lnTo>
                    <a:pt x="394" y="136"/>
                  </a:lnTo>
                  <a:lnTo>
                    <a:pt x="407" y="136"/>
                  </a:lnTo>
                  <a:lnTo>
                    <a:pt x="411" y="144"/>
                  </a:lnTo>
                  <a:lnTo>
                    <a:pt x="420" y="144"/>
                  </a:lnTo>
                  <a:lnTo>
                    <a:pt x="420" y="149"/>
                  </a:lnTo>
                  <a:lnTo>
                    <a:pt x="427" y="149"/>
                  </a:lnTo>
                  <a:lnTo>
                    <a:pt x="427" y="153"/>
                  </a:lnTo>
                  <a:lnTo>
                    <a:pt x="440" y="153"/>
                  </a:lnTo>
                  <a:lnTo>
                    <a:pt x="443" y="160"/>
                  </a:lnTo>
                  <a:lnTo>
                    <a:pt x="460" y="164"/>
                  </a:lnTo>
                  <a:lnTo>
                    <a:pt x="471" y="171"/>
                  </a:lnTo>
                  <a:lnTo>
                    <a:pt x="480" y="176"/>
                  </a:lnTo>
                  <a:lnTo>
                    <a:pt x="491" y="182"/>
                  </a:lnTo>
                  <a:lnTo>
                    <a:pt x="507" y="184"/>
                  </a:lnTo>
                  <a:lnTo>
                    <a:pt x="507" y="193"/>
                  </a:lnTo>
                  <a:lnTo>
                    <a:pt x="563" y="220"/>
                  </a:lnTo>
                  <a:lnTo>
                    <a:pt x="563" y="340"/>
                  </a:lnTo>
                  <a:lnTo>
                    <a:pt x="567" y="340"/>
                  </a:lnTo>
                  <a:lnTo>
                    <a:pt x="567" y="416"/>
                  </a:lnTo>
                  <a:lnTo>
                    <a:pt x="571" y="416"/>
                  </a:lnTo>
                  <a:lnTo>
                    <a:pt x="571" y="436"/>
                  </a:lnTo>
                  <a:lnTo>
                    <a:pt x="563" y="436"/>
                  </a:lnTo>
                  <a:lnTo>
                    <a:pt x="556" y="436"/>
                  </a:lnTo>
                  <a:lnTo>
                    <a:pt x="549" y="438"/>
                  </a:lnTo>
                  <a:lnTo>
                    <a:pt x="543" y="440"/>
                  </a:lnTo>
                  <a:lnTo>
                    <a:pt x="543" y="444"/>
                  </a:lnTo>
                  <a:lnTo>
                    <a:pt x="520" y="444"/>
                  </a:lnTo>
                  <a:lnTo>
                    <a:pt x="520" y="449"/>
                  </a:lnTo>
                  <a:lnTo>
                    <a:pt x="514" y="449"/>
                  </a:lnTo>
                  <a:lnTo>
                    <a:pt x="514" y="476"/>
                  </a:lnTo>
                  <a:lnTo>
                    <a:pt x="511" y="476"/>
                  </a:lnTo>
                  <a:lnTo>
                    <a:pt x="503" y="489"/>
                  </a:lnTo>
                  <a:lnTo>
                    <a:pt x="500" y="489"/>
                  </a:lnTo>
                  <a:lnTo>
                    <a:pt x="498" y="491"/>
                  </a:lnTo>
                  <a:lnTo>
                    <a:pt x="498" y="494"/>
                  </a:lnTo>
                  <a:lnTo>
                    <a:pt x="498" y="498"/>
                  </a:lnTo>
                  <a:lnTo>
                    <a:pt x="498" y="502"/>
                  </a:lnTo>
                  <a:lnTo>
                    <a:pt x="494" y="504"/>
                  </a:lnTo>
                  <a:lnTo>
                    <a:pt x="487" y="504"/>
                  </a:lnTo>
                  <a:lnTo>
                    <a:pt x="489" y="509"/>
                  </a:lnTo>
                  <a:lnTo>
                    <a:pt x="489" y="514"/>
                  </a:lnTo>
                  <a:lnTo>
                    <a:pt x="491" y="520"/>
                  </a:lnTo>
                  <a:lnTo>
                    <a:pt x="491" y="525"/>
                  </a:lnTo>
                  <a:lnTo>
                    <a:pt x="491" y="533"/>
                  </a:lnTo>
                  <a:lnTo>
                    <a:pt x="474" y="540"/>
                  </a:lnTo>
                  <a:lnTo>
                    <a:pt x="474" y="547"/>
                  </a:lnTo>
                  <a:lnTo>
                    <a:pt x="471" y="547"/>
                  </a:lnTo>
                  <a:lnTo>
                    <a:pt x="474" y="558"/>
                  </a:lnTo>
                  <a:lnTo>
                    <a:pt x="478" y="567"/>
                  </a:lnTo>
                  <a:lnTo>
                    <a:pt x="480" y="580"/>
                  </a:lnTo>
                  <a:lnTo>
                    <a:pt x="471" y="580"/>
                  </a:lnTo>
                  <a:lnTo>
                    <a:pt x="469" y="585"/>
                  </a:lnTo>
                  <a:lnTo>
                    <a:pt x="465" y="589"/>
                  </a:lnTo>
                  <a:lnTo>
                    <a:pt x="463" y="593"/>
                  </a:lnTo>
                  <a:lnTo>
                    <a:pt x="462" y="596"/>
                  </a:lnTo>
                  <a:lnTo>
                    <a:pt x="460" y="602"/>
                  </a:lnTo>
                  <a:lnTo>
                    <a:pt x="460" y="607"/>
                  </a:lnTo>
                  <a:lnTo>
                    <a:pt x="462" y="609"/>
                  </a:lnTo>
                  <a:lnTo>
                    <a:pt x="462" y="609"/>
                  </a:lnTo>
                  <a:lnTo>
                    <a:pt x="462" y="609"/>
                  </a:lnTo>
                  <a:lnTo>
                    <a:pt x="462" y="609"/>
                  </a:lnTo>
                  <a:lnTo>
                    <a:pt x="462" y="611"/>
                  </a:lnTo>
                  <a:lnTo>
                    <a:pt x="463" y="613"/>
                  </a:lnTo>
                  <a:lnTo>
                    <a:pt x="469" y="611"/>
                  </a:lnTo>
                  <a:lnTo>
                    <a:pt x="472" y="609"/>
                  </a:lnTo>
                  <a:lnTo>
                    <a:pt x="474" y="609"/>
                  </a:lnTo>
                  <a:lnTo>
                    <a:pt x="478" y="609"/>
                  </a:lnTo>
                  <a:lnTo>
                    <a:pt x="482" y="611"/>
                  </a:lnTo>
                  <a:lnTo>
                    <a:pt x="487" y="613"/>
                  </a:lnTo>
                  <a:lnTo>
                    <a:pt x="487" y="633"/>
                  </a:lnTo>
                  <a:lnTo>
                    <a:pt x="494" y="636"/>
                  </a:lnTo>
                  <a:lnTo>
                    <a:pt x="498" y="647"/>
                  </a:lnTo>
                  <a:lnTo>
                    <a:pt x="498" y="662"/>
                  </a:lnTo>
                  <a:lnTo>
                    <a:pt x="500" y="673"/>
                  </a:lnTo>
                  <a:lnTo>
                    <a:pt x="503" y="674"/>
                  </a:lnTo>
                  <a:lnTo>
                    <a:pt x="509" y="676"/>
                  </a:lnTo>
                  <a:lnTo>
                    <a:pt x="512" y="678"/>
                  </a:lnTo>
                  <a:lnTo>
                    <a:pt x="520" y="680"/>
                  </a:lnTo>
                  <a:lnTo>
                    <a:pt x="520" y="709"/>
                  </a:lnTo>
                  <a:lnTo>
                    <a:pt x="487" y="709"/>
                  </a:lnTo>
                  <a:lnTo>
                    <a:pt x="485" y="711"/>
                  </a:lnTo>
                  <a:lnTo>
                    <a:pt x="483" y="713"/>
                  </a:lnTo>
                  <a:lnTo>
                    <a:pt x="483" y="714"/>
                  </a:lnTo>
                  <a:lnTo>
                    <a:pt x="482" y="714"/>
                  </a:lnTo>
                  <a:lnTo>
                    <a:pt x="480" y="714"/>
                  </a:lnTo>
                  <a:lnTo>
                    <a:pt x="478" y="714"/>
                  </a:lnTo>
                  <a:lnTo>
                    <a:pt x="474" y="716"/>
                  </a:lnTo>
                  <a:lnTo>
                    <a:pt x="474" y="720"/>
                  </a:lnTo>
                  <a:lnTo>
                    <a:pt x="463" y="720"/>
                  </a:lnTo>
                  <a:lnTo>
                    <a:pt x="454" y="733"/>
                  </a:lnTo>
                  <a:lnTo>
                    <a:pt x="451" y="733"/>
                  </a:lnTo>
                  <a:lnTo>
                    <a:pt x="451" y="747"/>
                  </a:lnTo>
                  <a:lnTo>
                    <a:pt x="447" y="747"/>
                  </a:lnTo>
                  <a:lnTo>
                    <a:pt x="445" y="751"/>
                  </a:lnTo>
                  <a:lnTo>
                    <a:pt x="443" y="754"/>
                  </a:lnTo>
                  <a:lnTo>
                    <a:pt x="442" y="756"/>
                  </a:lnTo>
                  <a:lnTo>
                    <a:pt x="440" y="760"/>
                  </a:lnTo>
                  <a:lnTo>
                    <a:pt x="440" y="764"/>
                  </a:lnTo>
                  <a:lnTo>
                    <a:pt x="431" y="764"/>
                  </a:lnTo>
                  <a:lnTo>
                    <a:pt x="423" y="774"/>
                  </a:lnTo>
                  <a:lnTo>
                    <a:pt x="414" y="784"/>
                  </a:lnTo>
                  <a:lnTo>
                    <a:pt x="405" y="793"/>
                  </a:lnTo>
                  <a:lnTo>
                    <a:pt x="400" y="804"/>
                  </a:lnTo>
                  <a:lnTo>
                    <a:pt x="394" y="805"/>
                  </a:lnTo>
                  <a:lnTo>
                    <a:pt x="391" y="807"/>
                  </a:lnTo>
                  <a:lnTo>
                    <a:pt x="389" y="809"/>
                  </a:lnTo>
                  <a:lnTo>
                    <a:pt x="389" y="811"/>
                  </a:lnTo>
                  <a:lnTo>
                    <a:pt x="387" y="811"/>
                  </a:lnTo>
                  <a:lnTo>
                    <a:pt x="387" y="813"/>
                  </a:lnTo>
                  <a:lnTo>
                    <a:pt x="363" y="813"/>
                  </a:lnTo>
                  <a:lnTo>
                    <a:pt x="363" y="816"/>
                  </a:lnTo>
                  <a:lnTo>
                    <a:pt x="352" y="816"/>
                  </a:lnTo>
                  <a:lnTo>
                    <a:pt x="342" y="820"/>
                  </a:lnTo>
                  <a:lnTo>
                    <a:pt x="331" y="820"/>
                  </a:lnTo>
                  <a:lnTo>
                    <a:pt x="331" y="822"/>
                  </a:lnTo>
                  <a:lnTo>
                    <a:pt x="329" y="822"/>
                  </a:lnTo>
                  <a:lnTo>
                    <a:pt x="327" y="824"/>
                  </a:lnTo>
                  <a:lnTo>
                    <a:pt x="325" y="824"/>
                  </a:lnTo>
                  <a:lnTo>
                    <a:pt x="323" y="825"/>
                  </a:lnTo>
                  <a:lnTo>
                    <a:pt x="323" y="824"/>
                  </a:lnTo>
                  <a:lnTo>
                    <a:pt x="322" y="824"/>
                  </a:lnTo>
                  <a:lnTo>
                    <a:pt x="323" y="820"/>
                  </a:lnTo>
                  <a:lnTo>
                    <a:pt x="318" y="822"/>
                  </a:lnTo>
                  <a:lnTo>
                    <a:pt x="312" y="822"/>
                  </a:lnTo>
                  <a:lnTo>
                    <a:pt x="307" y="824"/>
                  </a:lnTo>
                  <a:lnTo>
                    <a:pt x="303" y="824"/>
                  </a:lnTo>
                  <a:lnTo>
                    <a:pt x="305" y="833"/>
                  </a:lnTo>
                  <a:lnTo>
                    <a:pt x="307" y="842"/>
                  </a:lnTo>
                  <a:lnTo>
                    <a:pt x="307" y="853"/>
                  </a:lnTo>
                  <a:lnTo>
                    <a:pt x="303" y="854"/>
                  </a:lnTo>
                  <a:lnTo>
                    <a:pt x="300" y="858"/>
                  </a:lnTo>
                  <a:lnTo>
                    <a:pt x="296" y="864"/>
                  </a:lnTo>
                  <a:lnTo>
                    <a:pt x="292" y="867"/>
                  </a:lnTo>
                  <a:lnTo>
                    <a:pt x="289" y="871"/>
                  </a:lnTo>
                  <a:lnTo>
                    <a:pt x="287" y="873"/>
                  </a:lnTo>
                  <a:lnTo>
                    <a:pt x="254" y="873"/>
                  </a:lnTo>
                  <a:lnTo>
                    <a:pt x="254" y="876"/>
                  </a:lnTo>
                  <a:lnTo>
                    <a:pt x="247" y="876"/>
                  </a:lnTo>
                  <a:lnTo>
                    <a:pt x="247" y="880"/>
                  </a:lnTo>
                  <a:lnTo>
                    <a:pt x="231" y="880"/>
                  </a:lnTo>
                  <a:lnTo>
                    <a:pt x="231" y="884"/>
                  </a:lnTo>
                  <a:lnTo>
                    <a:pt x="214" y="884"/>
                  </a:lnTo>
                  <a:lnTo>
                    <a:pt x="207" y="896"/>
                  </a:lnTo>
                  <a:lnTo>
                    <a:pt x="180" y="900"/>
                  </a:lnTo>
                  <a:lnTo>
                    <a:pt x="171" y="887"/>
                  </a:lnTo>
                  <a:lnTo>
                    <a:pt x="160" y="894"/>
                  </a:lnTo>
                  <a:lnTo>
                    <a:pt x="151" y="900"/>
                  </a:lnTo>
                  <a:lnTo>
                    <a:pt x="138" y="905"/>
                  </a:lnTo>
                  <a:lnTo>
                    <a:pt x="123" y="907"/>
                  </a:lnTo>
                  <a:lnTo>
                    <a:pt x="122" y="907"/>
                  </a:lnTo>
                  <a:lnTo>
                    <a:pt x="122" y="905"/>
                  </a:lnTo>
                  <a:lnTo>
                    <a:pt x="120" y="905"/>
                  </a:lnTo>
                  <a:lnTo>
                    <a:pt x="120" y="905"/>
                  </a:lnTo>
                  <a:lnTo>
                    <a:pt x="118" y="905"/>
                  </a:lnTo>
                  <a:lnTo>
                    <a:pt x="114" y="904"/>
                  </a:lnTo>
                  <a:lnTo>
                    <a:pt x="94" y="849"/>
                  </a:lnTo>
                  <a:lnTo>
                    <a:pt x="80" y="836"/>
                  </a:lnTo>
                  <a:lnTo>
                    <a:pt x="80" y="833"/>
                  </a:lnTo>
                  <a:lnTo>
                    <a:pt x="71" y="833"/>
                  </a:lnTo>
                  <a:lnTo>
                    <a:pt x="34" y="793"/>
                  </a:lnTo>
                  <a:lnTo>
                    <a:pt x="31" y="793"/>
                  </a:lnTo>
                  <a:lnTo>
                    <a:pt x="31" y="773"/>
                  </a:lnTo>
                  <a:lnTo>
                    <a:pt x="38" y="767"/>
                  </a:lnTo>
                  <a:lnTo>
                    <a:pt x="43" y="764"/>
                  </a:lnTo>
                  <a:lnTo>
                    <a:pt x="51" y="762"/>
                  </a:lnTo>
                  <a:lnTo>
                    <a:pt x="63" y="760"/>
                  </a:lnTo>
                  <a:lnTo>
                    <a:pt x="72" y="764"/>
                  </a:lnTo>
                  <a:lnTo>
                    <a:pt x="87" y="765"/>
                  </a:lnTo>
                  <a:lnTo>
                    <a:pt x="102" y="765"/>
                  </a:lnTo>
                  <a:lnTo>
                    <a:pt x="114" y="764"/>
                  </a:lnTo>
                  <a:lnTo>
                    <a:pt x="114" y="760"/>
                  </a:lnTo>
                  <a:lnTo>
                    <a:pt x="100" y="747"/>
                  </a:lnTo>
                  <a:lnTo>
                    <a:pt x="91" y="729"/>
                  </a:lnTo>
                  <a:lnTo>
                    <a:pt x="83" y="709"/>
                  </a:lnTo>
                  <a:lnTo>
                    <a:pt x="87" y="664"/>
                  </a:lnTo>
                  <a:lnTo>
                    <a:pt x="83" y="664"/>
                  </a:lnTo>
                  <a:lnTo>
                    <a:pt x="83" y="649"/>
                  </a:lnTo>
                  <a:lnTo>
                    <a:pt x="80" y="649"/>
                  </a:lnTo>
                  <a:lnTo>
                    <a:pt x="80" y="640"/>
                  </a:lnTo>
                  <a:lnTo>
                    <a:pt x="74" y="640"/>
                  </a:lnTo>
                  <a:lnTo>
                    <a:pt x="74" y="620"/>
                  </a:lnTo>
                  <a:lnTo>
                    <a:pt x="60" y="607"/>
                  </a:lnTo>
                  <a:lnTo>
                    <a:pt x="56" y="604"/>
                  </a:lnTo>
                  <a:lnTo>
                    <a:pt x="54" y="598"/>
                  </a:lnTo>
                  <a:lnTo>
                    <a:pt x="54" y="596"/>
                  </a:lnTo>
                  <a:lnTo>
                    <a:pt x="52" y="593"/>
                  </a:lnTo>
                  <a:lnTo>
                    <a:pt x="52" y="591"/>
                  </a:lnTo>
                  <a:lnTo>
                    <a:pt x="49" y="589"/>
                  </a:lnTo>
                  <a:lnTo>
                    <a:pt x="45" y="589"/>
                  </a:lnTo>
                  <a:lnTo>
                    <a:pt x="40" y="589"/>
                  </a:lnTo>
                  <a:lnTo>
                    <a:pt x="31" y="589"/>
                  </a:lnTo>
                  <a:lnTo>
                    <a:pt x="29" y="582"/>
                  </a:lnTo>
                  <a:lnTo>
                    <a:pt x="23" y="573"/>
                  </a:lnTo>
                  <a:lnTo>
                    <a:pt x="20" y="565"/>
                  </a:lnTo>
                  <a:lnTo>
                    <a:pt x="14" y="560"/>
                  </a:lnTo>
                  <a:lnTo>
                    <a:pt x="7" y="556"/>
                  </a:lnTo>
                  <a:lnTo>
                    <a:pt x="7" y="536"/>
                  </a:lnTo>
                  <a:lnTo>
                    <a:pt x="3" y="536"/>
                  </a:lnTo>
                  <a:lnTo>
                    <a:pt x="0" y="504"/>
                  </a:lnTo>
                  <a:lnTo>
                    <a:pt x="7" y="504"/>
                  </a:lnTo>
                  <a:lnTo>
                    <a:pt x="9" y="502"/>
                  </a:lnTo>
                  <a:lnTo>
                    <a:pt x="12" y="498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14" y="484"/>
                  </a:lnTo>
                  <a:lnTo>
                    <a:pt x="20" y="484"/>
                  </a:lnTo>
                  <a:lnTo>
                    <a:pt x="20" y="476"/>
                  </a:lnTo>
                  <a:lnTo>
                    <a:pt x="23" y="476"/>
                  </a:lnTo>
                  <a:lnTo>
                    <a:pt x="23" y="467"/>
                  </a:lnTo>
                  <a:lnTo>
                    <a:pt x="31" y="464"/>
                  </a:lnTo>
                  <a:lnTo>
                    <a:pt x="31" y="456"/>
                  </a:lnTo>
                  <a:lnTo>
                    <a:pt x="43" y="449"/>
                  </a:lnTo>
                  <a:lnTo>
                    <a:pt x="43" y="440"/>
                  </a:lnTo>
                  <a:lnTo>
                    <a:pt x="60" y="429"/>
                  </a:lnTo>
                  <a:lnTo>
                    <a:pt x="63" y="416"/>
                  </a:lnTo>
                  <a:lnTo>
                    <a:pt x="71" y="413"/>
                  </a:lnTo>
                  <a:lnTo>
                    <a:pt x="71" y="404"/>
                  </a:lnTo>
                  <a:lnTo>
                    <a:pt x="83" y="396"/>
                  </a:lnTo>
                  <a:lnTo>
                    <a:pt x="83" y="387"/>
                  </a:lnTo>
                  <a:lnTo>
                    <a:pt x="103" y="376"/>
                  </a:lnTo>
                  <a:lnTo>
                    <a:pt x="103" y="369"/>
                  </a:lnTo>
                  <a:lnTo>
                    <a:pt x="111" y="364"/>
                  </a:lnTo>
                  <a:lnTo>
                    <a:pt x="111" y="324"/>
                  </a:lnTo>
                  <a:lnTo>
                    <a:pt x="114" y="314"/>
                  </a:lnTo>
                  <a:lnTo>
                    <a:pt x="114" y="302"/>
                  </a:lnTo>
                  <a:lnTo>
                    <a:pt x="114" y="289"/>
                  </a:lnTo>
                  <a:lnTo>
                    <a:pt x="114" y="276"/>
                  </a:lnTo>
                  <a:lnTo>
                    <a:pt x="120" y="276"/>
                  </a:lnTo>
                  <a:lnTo>
                    <a:pt x="120" y="233"/>
                  </a:lnTo>
                  <a:lnTo>
                    <a:pt x="123" y="233"/>
                  </a:lnTo>
                  <a:lnTo>
                    <a:pt x="123" y="200"/>
                  </a:lnTo>
                  <a:lnTo>
                    <a:pt x="127" y="200"/>
                  </a:lnTo>
                  <a:lnTo>
                    <a:pt x="131" y="173"/>
                  </a:lnTo>
                  <a:lnTo>
                    <a:pt x="129" y="169"/>
                  </a:lnTo>
                  <a:lnTo>
                    <a:pt x="123" y="165"/>
                  </a:lnTo>
                  <a:lnTo>
                    <a:pt x="120" y="160"/>
                  </a:lnTo>
                  <a:lnTo>
                    <a:pt x="116" y="156"/>
                  </a:lnTo>
                  <a:lnTo>
                    <a:pt x="112" y="151"/>
                  </a:lnTo>
                  <a:lnTo>
                    <a:pt x="111" y="149"/>
                  </a:lnTo>
                  <a:lnTo>
                    <a:pt x="111" y="136"/>
                  </a:lnTo>
                  <a:lnTo>
                    <a:pt x="100" y="127"/>
                  </a:lnTo>
                  <a:lnTo>
                    <a:pt x="100" y="120"/>
                  </a:lnTo>
                  <a:lnTo>
                    <a:pt x="91" y="116"/>
                  </a:lnTo>
                  <a:lnTo>
                    <a:pt x="91" y="107"/>
                  </a:lnTo>
                  <a:lnTo>
                    <a:pt x="87" y="107"/>
                  </a:lnTo>
                  <a:lnTo>
                    <a:pt x="87" y="64"/>
                  </a:lnTo>
                  <a:lnTo>
                    <a:pt x="83" y="64"/>
                  </a:lnTo>
                  <a:lnTo>
                    <a:pt x="83" y="44"/>
                  </a:lnTo>
                  <a:lnTo>
                    <a:pt x="80" y="44"/>
                  </a:lnTo>
                  <a:lnTo>
                    <a:pt x="74" y="24"/>
                  </a:lnTo>
                  <a:lnTo>
                    <a:pt x="87" y="20"/>
                  </a:lnTo>
                  <a:lnTo>
                    <a:pt x="87" y="16"/>
                  </a:lnTo>
                  <a:lnTo>
                    <a:pt x="94" y="16"/>
                  </a:lnTo>
                  <a:lnTo>
                    <a:pt x="105" y="9"/>
                  </a:lnTo>
                  <a:lnTo>
                    <a:pt x="114" y="5"/>
                  </a:lnTo>
                  <a:lnTo>
                    <a:pt x="125" y="2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FF9A4AD7-707E-455D-BFB2-EBE9095C9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392" y="1373932"/>
              <a:ext cx="1347788" cy="1047750"/>
            </a:xfrm>
            <a:custGeom>
              <a:avLst/>
              <a:gdLst>
                <a:gd name="T0" fmla="*/ 662 w 849"/>
                <a:gd name="T1" fmla="*/ 8 h 660"/>
                <a:gd name="T2" fmla="*/ 738 w 849"/>
                <a:gd name="T3" fmla="*/ 38 h 660"/>
                <a:gd name="T4" fmla="*/ 795 w 849"/>
                <a:gd name="T5" fmla="*/ 37 h 660"/>
                <a:gd name="T6" fmla="*/ 822 w 849"/>
                <a:gd name="T7" fmla="*/ 128 h 660"/>
                <a:gd name="T8" fmla="*/ 842 w 849"/>
                <a:gd name="T9" fmla="*/ 164 h 660"/>
                <a:gd name="T10" fmla="*/ 849 w 849"/>
                <a:gd name="T11" fmla="*/ 178 h 660"/>
                <a:gd name="T12" fmla="*/ 840 w 849"/>
                <a:gd name="T13" fmla="*/ 218 h 660"/>
                <a:gd name="T14" fmla="*/ 835 w 849"/>
                <a:gd name="T15" fmla="*/ 268 h 660"/>
                <a:gd name="T16" fmla="*/ 809 w 849"/>
                <a:gd name="T17" fmla="*/ 393 h 660"/>
                <a:gd name="T18" fmla="*/ 755 w 849"/>
                <a:gd name="T19" fmla="*/ 460 h 660"/>
                <a:gd name="T20" fmla="*/ 729 w 849"/>
                <a:gd name="T21" fmla="*/ 508 h 660"/>
                <a:gd name="T22" fmla="*/ 717 w 849"/>
                <a:gd name="T23" fmla="*/ 515 h 660"/>
                <a:gd name="T24" fmla="*/ 726 w 849"/>
                <a:gd name="T25" fmla="*/ 551 h 660"/>
                <a:gd name="T26" fmla="*/ 666 w 849"/>
                <a:gd name="T27" fmla="*/ 589 h 660"/>
                <a:gd name="T28" fmla="*/ 642 w 849"/>
                <a:gd name="T29" fmla="*/ 589 h 660"/>
                <a:gd name="T30" fmla="*/ 618 w 849"/>
                <a:gd name="T31" fmla="*/ 580 h 660"/>
                <a:gd name="T32" fmla="*/ 566 w 849"/>
                <a:gd name="T33" fmla="*/ 573 h 660"/>
                <a:gd name="T34" fmla="*/ 529 w 849"/>
                <a:gd name="T35" fmla="*/ 588 h 660"/>
                <a:gd name="T36" fmla="*/ 489 w 849"/>
                <a:gd name="T37" fmla="*/ 604 h 660"/>
                <a:gd name="T38" fmla="*/ 466 w 849"/>
                <a:gd name="T39" fmla="*/ 604 h 660"/>
                <a:gd name="T40" fmla="*/ 431 w 849"/>
                <a:gd name="T41" fmla="*/ 582 h 660"/>
                <a:gd name="T42" fmla="*/ 378 w 849"/>
                <a:gd name="T43" fmla="*/ 591 h 660"/>
                <a:gd name="T44" fmla="*/ 329 w 849"/>
                <a:gd name="T45" fmla="*/ 557 h 660"/>
                <a:gd name="T46" fmla="*/ 286 w 849"/>
                <a:gd name="T47" fmla="*/ 548 h 660"/>
                <a:gd name="T48" fmla="*/ 249 w 849"/>
                <a:gd name="T49" fmla="*/ 551 h 660"/>
                <a:gd name="T50" fmla="*/ 217 w 849"/>
                <a:gd name="T51" fmla="*/ 589 h 660"/>
                <a:gd name="T52" fmla="*/ 206 w 849"/>
                <a:gd name="T53" fmla="*/ 606 h 660"/>
                <a:gd name="T54" fmla="*/ 195 w 849"/>
                <a:gd name="T55" fmla="*/ 617 h 660"/>
                <a:gd name="T56" fmla="*/ 189 w 849"/>
                <a:gd name="T57" fmla="*/ 660 h 660"/>
                <a:gd name="T58" fmla="*/ 142 w 849"/>
                <a:gd name="T59" fmla="*/ 628 h 660"/>
                <a:gd name="T60" fmla="*/ 124 w 849"/>
                <a:gd name="T61" fmla="*/ 642 h 660"/>
                <a:gd name="T62" fmla="*/ 106 w 849"/>
                <a:gd name="T63" fmla="*/ 644 h 660"/>
                <a:gd name="T64" fmla="*/ 89 w 849"/>
                <a:gd name="T65" fmla="*/ 617 h 660"/>
                <a:gd name="T66" fmla="*/ 57 w 849"/>
                <a:gd name="T67" fmla="*/ 600 h 660"/>
                <a:gd name="T68" fmla="*/ 55 w 849"/>
                <a:gd name="T69" fmla="*/ 568 h 660"/>
                <a:gd name="T70" fmla="*/ 15 w 849"/>
                <a:gd name="T71" fmla="*/ 544 h 660"/>
                <a:gd name="T72" fmla="*/ 2 w 849"/>
                <a:gd name="T73" fmla="*/ 517 h 660"/>
                <a:gd name="T74" fmla="*/ 46 w 849"/>
                <a:gd name="T75" fmla="*/ 480 h 660"/>
                <a:gd name="T76" fmla="*/ 149 w 849"/>
                <a:gd name="T77" fmla="*/ 460 h 660"/>
                <a:gd name="T78" fmla="*/ 184 w 849"/>
                <a:gd name="T79" fmla="*/ 451 h 660"/>
                <a:gd name="T80" fmla="*/ 186 w 849"/>
                <a:gd name="T81" fmla="*/ 448 h 660"/>
                <a:gd name="T82" fmla="*/ 202 w 849"/>
                <a:gd name="T83" fmla="*/ 431 h 660"/>
                <a:gd name="T84" fmla="*/ 215 w 849"/>
                <a:gd name="T85" fmla="*/ 386 h 660"/>
                <a:gd name="T86" fmla="*/ 220 w 849"/>
                <a:gd name="T87" fmla="*/ 300 h 660"/>
                <a:gd name="T88" fmla="*/ 255 w 849"/>
                <a:gd name="T89" fmla="*/ 237 h 660"/>
                <a:gd name="T90" fmla="*/ 306 w 849"/>
                <a:gd name="T91" fmla="*/ 228 h 660"/>
                <a:gd name="T92" fmla="*/ 382 w 849"/>
                <a:gd name="T93" fmla="*/ 153 h 660"/>
                <a:gd name="T94" fmla="*/ 409 w 849"/>
                <a:gd name="T95" fmla="*/ 131 h 660"/>
                <a:gd name="T96" fmla="*/ 455 w 849"/>
                <a:gd name="T97" fmla="*/ 104 h 660"/>
                <a:gd name="T98" fmla="*/ 495 w 849"/>
                <a:gd name="T99" fmla="*/ 80 h 660"/>
                <a:gd name="T100" fmla="*/ 518 w 849"/>
                <a:gd name="T101" fmla="*/ 64 h 660"/>
                <a:gd name="T102" fmla="*/ 549 w 849"/>
                <a:gd name="T103" fmla="*/ 44 h 660"/>
                <a:gd name="T104" fmla="*/ 582 w 849"/>
                <a:gd name="T105" fmla="*/ 24 h 660"/>
                <a:gd name="T106" fmla="*/ 615 w 849"/>
                <a:gd name="T107" fmla="*/ 4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9" h="660">
                  <a:moveTo>
                    <a:pt x="631" y="0"/>
                  </a:moveTo>
                  <a:lnTo>
                    <a:pt x="644" y="2"/>
                  </a:lnTo>
                  <a:lnTo>
                    <a:pt x="655" y="6"/>
                  </a:lnTo>
                  <a:lnTo>
                    <a:pt x="662" y="8"/>
                  </a:lnTo>
                  <a:lnTo>
                    <a:pt x="715" y="17"/>
                  </a:lnTo>
                  <a:lnTo>
                    <a:pt x="724" y="22"/>
                  </a:lnTo>
                  <a:lnTo>
                    <a:pt x="731" y="29"/>
                  </a:lnTo>
                  <a:lnTo>
                    <a:pt x="738" y="38"/>
                  </a:lnTo>
                  <a:lnTo>
                    <a:pt x="747" y="44"/>
                  </a:lnTo>
                  <a:lnTo>
                    <a:pt x="762" y="48"/>
                  </a:lnTo>
                  <a:lnTo>
                    <a:pt x="775" y="38"/>
                  </a:lnTo>
                  <a:lnTo>
                    <a:pt x="795" y="37"/>
                  </a:lnTo>
                  <a:lnTo>
                    <a:pt x="795" y="40"/>
                  </a:lnTo>
                  <a:lnTo>
                    <a:pt x="798" y="40"/>
                  </a:lnTo>
                  <a:lnTo>
                    <a:pt x="809" y="120"/>
                  </a:lnTo>
                  <a:lnTo>
                    <a:pt x="822" y="128"/>
                  </a:lnTo>
                  <a:lnTo>
                    <a:pt x="829" y="153"/>
                  </a:lnTo>
                  <a:lnTo>
                    <a:pt x="838" y="157"/>
                  </a:lnTo>
                  <a:lnTo>
                    <a:pt x="838" y="164"/>
                  </a:lnTo>
                  <a:lnTo>
                    <a:pt x="842" y="164"/>
                  </a:lnTo>
                  <a:lnTo>
                    <a:pt x="846" y="168"/>
                  </a:lnTo>
                  <a:lnTo>
                    <a:pt x="847" y="171"/>
                  </a:lnTo>
                  <a:lnTo>
                    <a:pt x="849" y="175"/>
                  </a:lnTo>
                  <a:lnTo>
                    <a:pt x="849" y="178"/>
                  </a:lnTo>
                  <a:lnTo>
                    <a:pt x="849" y="184"/>
                  </a:lnTo>
                  <a:lnTo>
                    <a:pt x="849" y="191"/>
                  </a:lnTo>
                  <a:lnTo>
                    <a:pt x="842" y="204"/>
                  </a:lnTo>
                  <a:lnTo>
                    <a:pt x="840" y="218"/>
                  </a:lnTo>
                  <a:lnTo>
                    <a:pt x="840" y="235"/>
                  </a:lnTo>
                  <a:lnTo>
                    <a:pt x="840" y="251"/>
                  </a:lnTo>
                  <a:lnTo>
                    <a:pt x="838" y="268"/>
                  </a:lnTo>
                  <a:lnTo>
                    <a:pt x="835" y="268"/>
                  </a:lnTo>
                  <a:lnTo>
                    <a:pt x="835" y="313"/>
                  </a:lnTo>
                  <a:lnTo>
                    <a:pt x="829" y="313"/>
                  </a:lnTo>
                  <a:lnTo>
                    <a:pt x="826" y="380"/>
                  </a:lnTo>
                  <a:lnTo>
                    <a:pt x="809" y="393"/>
                  </a:lnTo>
                  <a:lnTo>
                    <a:pt x="795" y="411"/>
                  </a:lnTo>
                  <a:lnTo>
                    <a:pt x="782" y="429"/>
                  </a:lnTo>
                  <a:lnTo>
                    <a:pt x="769" y="448"/>
                  </a:lnTo>
                  <a:lnTo>
                    <a:pt x="755" y="460"/>
                  </a:lnTo>
                  <a:lnTo>
                    <a:pt x="755" y="468"/>
                  </a:lnTo>
                  <a:lnTo>
                    <a:pt x="746" y="471"/>
                  </a:lnTo>
                  <a:lnTo>
                    <a:pt x="735" y="488"/>
                  </a:lnTo>
                  <a:lnTo>
                    <a:pt x="729" y="508"/>
                  </a:lnTo>
                  <a:lnTo>
                    <a:pt x="722" y="508"/>
                  </a:lnTo>
                  <a:lnTo>
                    <a:pt x="720" y="511"/>
                  </a:lnTo>
                  <a:lnTo>
                    <a:pt x="718" y="513"/>
                  </a:lnTo>
                  <a:lnTo>
                    <a:pt x="717" y="515"/>
                  </a:lnTo>
                  <a:lnTo>
                    <a:pt x="715" y="517"/>
                  </a:lnTo>
                  <a:lnTo>
                    <a:pt x="718" y="528"/>
                  </a:lnTo>
                  <a:lnTo>
                    <a:pt x="724" y="538"/>
                  </a:lnTo>
                  <a:lnTo>
                    <a:pt x="726" y="551"/>
                  </a:lnTo>
                  <a:lnTo>
                    <a:pt x="678" y="573"/>
                  </a:lnTo>
                  <a:lnTo>
                    <a:pt x="675" y="584"/>
                  </a:lnTo>
                  <a:lnTo>
                    <a:pt x="669" y="588"/>
                  </a:lnTo>
                  <a:lnTo>
                    <a:pt x="666" y="589"/>
                  </a:lnTo>
                  <a:lnTo>
                    <a:pt x="660" y="591"/>
                  </a:lnTo>
                  <a:lnTo>
                    <a:pt x="653" y="591"/>
                  </a:lnTo>
                  <a:lnTo>
                    <a:pt x="646" y="593"/>
                  </a:lnTo>
                  <a:lnTo>
                    <a:pt x="642" y="589"/>
                  </a:lnTo>
                  <a:lnTo>
                    <a:pt x="637" y="586"/>
                  </a:lnTo>
                  <a:lnTo>
                    <a:pt x="629" y="584"/>
                  </a:lnTo>
                  <a:lnTo>
                    <a:pt x="624" y="582"/>
                  </a:lnTo>
                  <a:lnTo>
                    <a:pt x="618" y="580"/>
                  </a:lnTo>
                  <a:lnTo>
                    <a:pt x="618" y="577"/>
                  </a:lnTo>
                  <a:lnTo>
                    <a:pt x="595" y="577"/>
                  </a:lnTo>
                  <a:lnTo>
                    <a:pt x="595" y="573"/>
                  </a:lnTo>
                  <a:lnTo>
                    <a:pt x="566" y="573"/>
                  </a:lnTo>
                  <a:lnTo>
                    <a:pt x="566" y="577"/>
                  </a:lnTo>
                  <a:lnTo>
                    <a:pt x="549" y="577"/>
                  </a:lnTo>
                  <a:lnTo>
                    <a:pt x="546" y="584"/>
                  </a:lnTo>
                  <a:lnTo>
                    <a:pt x="529" y="588"/>
                  </a:lnTo>
                  <a:lnTo>
                    <a:pt x="522" y="600"/>
                  </a:lnTo>
                  <a:lnTo>
                    <a:pt x="515" y="600"/>
                  </a:lnTo>
                  <a:lnTo>
                    <a:pt x="515" y="604"/>
                  </a:lnTo>
                  <a:lnTo>
                    <a:pt x="489" y="604"/>
                  </a:lnTo>
                  <a:lnTo>
                    <a:pt x="489" y="600"/>
                  </a:lnTo>
                  <a:lnTo>
                    <a:pt x="486" y="600"/>
                  </a:lnTo>
                  <a:lnTo>
                    <a:pt x="486" y="604"/>
                  </a:lnTo>
                  <a:lnTo>
                    <a:pt x="466" y="604"/>
                  </a:lnTo>
                  <a:lnTo>
                    <a:pt x="466" y="600"/>
                  </a:lnTo>
                  <a:lnTo>
                    <a:pt x="446" y="597"/>
                  </a:lnTo>
                  <a:lnTo>
                    <a:pt x="442" y="588"/>
                  </a:lnTo>
                  <a:lnTo>
                    <a:pt x="431" y="582"/>
                  </a:lnTo>
                  <a:lnTo>
                    <a:pt x="420" y="578"/>
                  </a:lnTo>
                  <a:lnTo>
                    <a:pt x="406" y="577"/>
                  </a:lnTo>
                  <a:lnTo>
                    <a:pt x="395" y="586"/>
                  </a:lnTo>
                  <a:lnTo>
                    <a:pt x="378" y="591"/>
                  </a:lnTo>
                  <a:lnTo>
                    <a:pt x="358" y="593"/>
                  </a:lnTo>
                  <a:lnTo>
                    <a:pt x="338" y="560"/>
                  </a:lnTo>
                  <a:lnTo>
                    <a:pt x="329" y="560"/>
                  </a:lnTo>
                  <a:lnTo>
                    <a:pt x="329" y="557"/>
                  </a:lnTo>
                  <a:lnTo>
                    <a:pt x="309" y="557"/>
                  </a:lnTo>
                  <a:lnTo>
                    <a:pt x="309" y="551"/>
                  </a:lnTo>
                  <a:lnTo>
                    <a:pt x="286" y="544"/>
                  </a:lnTo>
                  <a:lnTo>
                    <a:pt x="286" y="548"/>
                  </a:lnTo>
                  <a:lnTo>
                    <a:pt x="269" y="551"/>
                  </a:lnTo>
                  <a:lnTo>
                    <a:pt x="269" y="557"/>
                  </a:lnTo>
                  <a:lnTo>
                    <a:pt x="249" y="557"/>
                  </a:lnTo>
                  <a:lnTo>
                    <a:pt x="249" y="551"/>
                  </a:lnTo>
                  <a:lnTo>
                    <a:pt x="222" y="560"/>
                  </a:lnTo>
                  <a:lnTo>
                    <a:pt x="215" y="569"/>
                  </a:lnTo>
                  <a:lnTo>
                    <a:pt x="215" y="578"/>
                  </a:lnTo>
                  <a:lnTo>
                    <a:pt x="217" y="589"/>
                  </a:lnTo>
                  <a:lnTo>
                    <a:pt x="215" y="600"/>
                  </a:lnTo>
                  <a:lnTo>
                    <a:pt x="209" y="600"/>
                  </a:lnTo>
                  <a:lnTo>
                    <a:pt x="207" y="604"/>
                  </a:lnTo>
                  <a:lnTo>
                    <a:pt x="206" y="606"/>
                  </a:lnTo>
                  <a:lnTo>
                    <a:pt x="204" y="608"/>
                  </a:lnTo>
                  <a:lnTo>
                    <a:pt x="204" y="611"/>
                  </a:lnTo>
                  <a:lnTo>
                    <a:pt x="202" y="617"/>
                  </a:lnTo>
                  <a:lnTo>
                    <a:pt x="195" y="617"/>
                  </a:lnTo>
                  <a:lnTo>
                    <a:pt x="191" y="624"/>
                  </a:lnTo>
                  <a:lnTo>
                    <a:pt x="189" y="635"/>
                  </a:lnTo>
                  <a:lnTo>
                    <a:pt x="189" y="649"/>
                  </a:lnTo>
                  <a:lnTo>
                    <a:pt x="189" y="660"/>
                  </a:lnTo>
                  <a:lnTo>
                    <a:pt x="175" y="660"/>
                  </a:lnTo>
                  <a:lnTo>
                    <a:pt x="164" y="648"/>
                  </a:lnTo>
                  <a:lnTo>
                    <a:pt x="153" y="638"/>
                  </a:lnTo>
                  <a:lnTo>
                    <a:pt x="142" y="628"/>
                  </a:lnTo>
                  <a:lnTo>
                    <a:pt x="137" y="631"/>
                  </a:lnTo>
                  <a:lnTo>
                    <a:pt x="131" y="633"/>
                  </a:lnTo>
                  <a:lnTo>
                    <a:pt x="127" y="637"/>
                  </a:lnTo>
                  <a:lnTo>
                    <a:pt x="124" y="642"/>
                  </a:lnTo>
                  <a:lnTo>
                    <a:pt x="122" y="648"/>
                  </a:lnTo>
                  <a:lnTo>
                    <a:pt x="109" y="648"/>
                  </a:lnTo>
                  <a:lnTo>
                    <a:pt x="109" y="644"/>
                  </a:lnTo>
                  <a:lnTo>
                    <a:pt x="106" y="644"/>
                  </a:lnTo>
                  <a:lnTo>
                    <a:pt x="106" y="624"/>
                  </a:lnTo>
                  <a:lnTo>
                    <a:pt x="109" y="624"/>
                  </a:lnTo>
                  <a:lnTo>
                    <a:pt x="106" y="611"/>
                  </a:lnTo>
                  <a:lnTo>
                    <a:pt x="89" y="617"/>
                  </a:lnTo>
                  <a:lnTo>
                    <a:pt x="78" y="617"/>
                  </a:lnTo>
                  <a:lnTo>
                    <a:pt x="71" y="613"/>
                  </a:lnTo>
                  <a:lnTo>
                    <a:pt x="64" y="608"/>
                  </a:lnTo>
                  <a:lnTo>
                    <a:pt x="57" y="600"/>
                  </a:lnTo>
                  <a:lnTo>
                    <a:pt x="46" y="597"/>
                  </a:lnTo>
                  <a:lnTo>
                    <a:pt x="46" y="577"/>
                  </a:lnTo>
                  <a:lnTo>
                    <a:pt x="55" y="577"/>
                  </a:lnTo>
                  <a:lnTo>
                    <a:pt x="55" y="568"/>
                  </a:lnTo>
                  <a:lnTo>
                    <a:pt x="44" y="564"/>
                  </a:lnTo>
                  <a:lnTo>
                    <a:pt x="31" y="558"/>
                  </a:lnTo>
                  <a:lnTo>
                    <a:pt x="20" y="549"/>
                  </a:lnTo>
                  <a:lnTo>
                    <a:pt x="15" y="544"/>
                  </a:lnTo>
                  <a:lnTo>
                    <a:pt x="15" y="528"/>
                  </a:lnTo>
                  <a:lnTo>
                    <a:pt x="9" y="528"/>
                  </a:lnTo>
                  <a:lnTo>
                    <a:pt x="9" y="520"/>
                  </a:lnTo>
                  <a:lnTo>
                    <a:pt x="2" y="517"/>
                  </a:lnTo>
                  <a:lnTo>
                    <a:pt x="0" y="504"/>
                  </a:lnTo>
                  <a:lnTo>
                    <a:pt x="4" y="489"/>
                  </a:lnTo>
                  <a:lnTo>
                    <a:pt x="6" y="480"/>
                  </a:lnTo>
                  <a:lnTo>
                    <a:pt x="46" y="480"/>
                  </a:lnTo>
                  <a:lnTo>
                    <a:pt x="55" y="468"/>
                  </a:lnTo>
                  <a:lnTo>
                    <a:pt x="69" y="464"/>
                  </a:lnTo>
                  <a:lnTo>
                    <a:pt x="69" y="460"/>
                  </a:lnTo>
                  <a:lnTo>
                    <a:pt x="149" y="460"/>
                  </a:lnTo>
                  <a:lnTo>
                    <a:pt x="149" y="457"/>
                  </a:lnTo>
                  <a:lnTo>
                    <a:pt x="182" y="457"/>
                  </a:lnTo>
                  <a:lnTo>
                    <a:pt x="182" y="453"/>
                  </a:lnTo>
                  <a:lnTo>
                    <a:pt x="184" y="451"/>
                  </a:lnTo>
                  <a:lnTo>
                    <a:pt x="184" y="449"/>
                  </a:lnTo>
                  <a:lnTo>
                    <a:pt x="186" y="449"/>
                  </a:lnTo>
                  <a:lnTo>
                    <a:pt x="186" y="449"/>
                  </a:lnTo>
                  <a:lnTo>
                    <a:pt x="186" y="448"/>
                  </a:lnTo>
                  <a:lnTo>
                    <a:pt x="186" y="444"/>
                  </a:lnTo>
                  <a:lnTo>
                    <a:pt x="195" y="444"/>
                  </a:lnTo>
                  <a:lnTo>
                    <a:pt x="198" y="437"/>
                  </a:lnTo>
                  <a:lnTo>
                    <a:pt x="202" y="431"/>
                  </a:lnTo>
                  <a:lnTo>
                    <a:pt x="206" y="424"/>
                  </a:lnTo>
                  <a:lnTo>
                    <a:pt x="206" y="411"/>
                  </a:lnTo>
                  <a:lnTo>
                    <a:pt x="211" y="402"/>
                  </a:lnTo>
                  <a:lnTo>
                    <a:pt x="215" y="386"/>
                  </a:lnTo>
                  <a:lnTo>
                    <a:pt x="218" y="364"/>
                  </a:lnTo>
                  <a:lnTo>
                    <a:pt x="220" y="340"/>
                  </a:lnTo>
                  <a:lnTo>
                    <a:pt x="220" y="318"/>
                  </a:lnTo>
                  <a:lnTo>
                    <a:pt x="220" y="300"/>
                  </a:lnTo>
                  <a:lnTo>
                    <a:pt x="218" y="288"/>
                  </a:lnTo>
                  <a:lnTo>
                    <a:pt x="222" y="244"/>
                  </a:lnTo>
                  <a:lnTo>
                    <a:pt x="238" y="242"/>
                  </a:lnTo>
                  <a:lnTo>
                    <a:pt x="255" y="237"/>
                  </a:lnTo>
                  <a:lnTo>
                    <a:pt x="273" y="233"/>
                  </a:lnTo>
                  <a:lnTo>
                    <a:pt x="289" y="229"/>
                  </a:lnTo>
                  <a:lnTo>
                    <a:pt x="300" y="226"/>
                  </a:lnTo>
                  <a:lnTo>
                    <a:pt x="306" y="228"/>
                  </a:lnTo>
                  <a:lnTo>
                    <a:pt x="329" y="202"/>
                  </a:lnTo>
                  <a:lnTo>
                    <a:pt x="355" y="177"/>
                  </a:lnTo>
                  <a:lnTo>
                    <a:pt x="362" y="177"/>
                  </a:lnTo>
                  <a:lnTo>
                    <a:pt x="382" y="153"/>
                  </a:lnTo>
                  <a:lnTo>
                    <a:pt x="395" y="148"/>
                  </a:lnTo>
                  <a:lnTo>
                    <a:pt x="398" y="140"/>
                  </a:lnTo>
                  <a:lnTo>
                    <a:pt x="406" y="140"/>
                  </a:lnTo>
                  <a:lnTo>
                    <a:pt x="409" y="131"/>
                  </a:lnTo>
                  <a:lnTo>
                    <a:pt x="435" y="124"/>
                  </a:lnTo>
                  <a:lnTo>
                    <a:pt x="442" y="111"/>
                  </a:lnTo>
                  <a:lnTo>
                    <a:pt x="449" y="111"/>
                  </a:lnTo>
                  <a:lnTo>
                    <a:pt x="455" y="104"/>
                  </a:lnTo>
                  <a:lnTo>
                    <a:pt x="469" y="100"/>
                  </a:lnTo>
                  <a:lnTo>
                    <a:pt x="475" y="93"/>
                  </a:lnTo>
                  <a:lnTo>
                    <a:pt x="489" y="88"/>
                  </a:lnTo>
                  <a:lnTo>
                    <a:pt x="495" y="80"/>
                  </a:lnTo>
                  <a:lnTo>
                    <a:pt x="502" y="80"/>
                  </a:lnTo>
                  <a:lnTo>
                    <a:pt x="506" y="73"/>
                  </a:lnTo>
                  <a:lnTo>
                    <a:pt x="515" y="73"/>
                  </a:lnTo>
                  <a:lnTo>
                    <a:pt x="518" y="64"/>
                  </a:lnTo>
                  <a:lnTo>
                    <a:pt x="535" y="60"/>
                  </a:lnTo>
                  <a:lnTo>
                    <a:pt x="538" y="51"/>
                  </a:lnTo>
                  <a:lnTo>
                    <a:pt x="546" y="51"/>
                  </a:lnTo>
                  <a:lnTo>
                    <a:pt x="549" y="44"/>
                  </a:lnTo>
                  <a:lnTo>
                    <a:pt x="558" y="44"/>
                  </a:lnTo>
                  <a:lnTo>
                    <a:pt x="562" y="37"/>
                  </a:lnTo>
                  <a:lnTo>
                    <a:pt x="578" y="33"/>
                  </a:lnTo>
                  <a:lnTo>
                    <a:pt x="582" y="24"/>
                  </a:lnTo>
                  <a:lnTo>
                    <a:pt x="595" y="20"/>
                  </a:lnTo>
                  <a:lnTo>
                    <a:pt x="595" y="17"/>
                  </a:lnTo>
                  <a:lnTo>
                    <a:pt x="609" y="13"/>
                  </a:lnTo>
                  <a:lnTo>
                    <a:pt x="615" y="4"/>
                  </a:lnTo>
                  <a:lnTo>
                    <a:pt x="622" y="4"/>
                  </a:lnTo>
                  <a:lnTo>
                    <a:pt x="622" y="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42">
              <a:extLst>
                <a:ext uri="{FF2B5EF4-FFF2-40B4-BE49-F238E27FC236}">
                  <a16:creationId xmlns:a16="http://schemas.microsoft.com/office/drawing/2014/main" id="{78D4CA65-EBCD-411F-BAED-704F4DA4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5705" y="1232644"/>
              <a:ext cx="1411288" cy="1343025"/>
            </a:xfrm>
            <a:custGeom>
              <a:avLst/>
              <a:gdLst>
                <a:gd name="T0" fmla="*/ 414 w 889"/>
                <a:gd name="T1" fmla="*/ 7 h 846"/>
                <a:gd name="T2" fmla="*/ 440 w 889"/>
                <a:gd name="T3" fmla="*/ 20 h 846"/>
                <a:gd name="T4" fmla="*/ 471 w 889"/>
                <a:gd name="T5" fmla="*/ 49 h 846"/>
                <a:gd name="T6" fmla="*/ 527 w 889"/>
                <a:gd name="T7" fmla="*/ 80 h 846"/>
                <a:gd name="T8" fmla="*/ 567 w 889"/>
                <a:gd name="T9" fmla="*/ 113 h 846"/>
                <a:gd name="T10" fmla="*/ 620 w 889"/>
                <a:gd name="T11" fmla="*/ 146 h 846"/>
                <a:gd name="T12" fmla="*/ 647 w 889"/>
                <a:gd name="T13" fmla="*/ 169 h 846"/>
                <a:gd name="T14" fmla="*/ 703 w 889"/>
                <a:gd name="T15" fmla="*/ 200 h 846"/>
                <a:gd name="T16" fmla="*/ 720 w 889"/>
                <a:gd name="T17" fmla="*/ 213 h 846"/>
                <a:gd name="T18" fmla="*/ 747 w 889"/>
                <a:gd name="T19" fmla="*/ 257 h 846"/>
                <a:gd name="T20" fmla="*/ 787 w 889"/>
                <a:gd name="T21" fmla="*/ 273 h 846"/>
                <a:gd name="T22" fmla="*/ 823 w 889"/>
                <a:gd name="T23" fmla="*/ 289 h 846"/>
                <a:gd name="T24" fmla="*/ 831 w 889"/>
                <a:gd name="T25" fmla="*/ 337 h 846"/>
                <a:gd name="T26" fmla="*/ 887 w 889"/>
                <a:gd name="T27" fmla="*/ 337 h 846"/>
                <a:gd name="T28" fmla="*/ 880 w 889"/>
                <a:gd name="T29" fmla="*/ 498 h 846"/>
                <a:gd name="T30" fmla="*/ 812 w 889"/>
                <a:gd name="T31" fmla="*/ 553 h 846"/>
                <a:gd name="T32" fmla="*/ 740 w 889"/>
                <a:gd name="T33" fmla="*/ 553 h 846"/>
                <a:gd name="T34" fmla="*/ 711 w 889"/>
                <a:gd name="T35" fmla="*/ 573 h 846"/>
                <a:gd name="T36" fmla="*/ 611 w 889"/>
                <a:gd name="T37" fmla="*/ 569 h 846"/>
                <a:gd name="T38" fmla="*/ 580 w 889"/>
                <a:gd name="T39" fmla="*/ 593 h 846"/>
                <a:gd name="T40" fmla="*/ 563 w 889"/>
                <a:gd name="T41" fmla="*/ 598 h 846"/>
                <a:gd name="T42" fmla="*/ 554 w 889"/>
                <a:gd name="T43" fmla="*/ 606 h 846"/>
                <a:gd name="T44" fmla="*/ 552 w 889"/>
                <a:gd name="T45" fmla="*/ 609 h 846"/>
                <a:gd name="T46" fmla="*/ 529 w 889"/>
                <a:gd name="T47" fmla="*/ 613 h 846"/>
                <a:gd name="T48" fmla="*/ 518 w 889"/>
                <a:gd name="T49" fmla="*/ 615 h 846"/>
                <a:gd name="T50" fmla="*/ 503 w 889"/>
                <a:gd name="T51" fmla="*/ 620 h 846"/>
                <a:gd name="T52" fmla="*/ 474 w 889"/>
                <a:gd name="T53" fmla="*/ 673 h 846"/>
                <a:gd name="T54" fmla="*/ 451 w 889"/>
                <a:gd name="T55" fmla="*/ 666 h 846"/>
                <a:gd name="T56" fmla="*/ 429 w 889"/>
                <a:gd name="T57" fmla="*/ 667 h 846"/>
                <a:gd name="T58" fmla="*/ 420 w 889"/>
                <a:gd name="T59" fmla="*/ 722 h 846"/>
                <a:gd name="T60" fmla="*/ 371 w 889"/>
                <a:gd name="T61" fmla="*/ 749 h 846"/>
                <a:gd name="T62" fmla="*/ 352 w 889"/>
                <a:gd name="T63" fmla="*/ 829 h 846"/>
                <a:gd name="T64" fmla="*/ 334 w 889"/>
                <a:gd name="T65" fmla="*/ 840 h 846"/>
                <a:gd name="T66" fmla="*/ 309 w 889"/>
                <a:gd name="T67" fmla="*/ 822 h 846"/>
                <a:gd name="T68" fmla="*/ 294 w 889"/>
                <a:gd name="T69" fmla="*/ 837 h 846"/>
                <a:gd name="T70" fmla="*/ 254 w 889"/>
                <a:gd name="T71" fmla="*/ 840 h 846"/>
                <a:gd name="T72" fmla="*/ 232 w 889"/>
                <a:gd name="T73" fmla="*/ 840 h 846"/>
                <a:gd name="T74" fmla="*/ 212 w 889"/>
                <a:gd name="T75" fmla="*/ 833 h 846"/>
                <a:gd name="T76" fmla="*/ 203 w 889"/>
                <a:gd name="T77" fmla="*/ 802 h 846"/>
                <a:gd name="T78" fmla="*/ 198 w 889"/>
                <a:gd name="T79" fmla="*/ 798 h 846"/>
                <a:gd name="T80" fmla="*/ 183 w 889"/>
                <a:gd name="T81" fmla="*/ 766 h 846"/>
                <a:gd name="T82" fmla="*/ 147 w 889"/>
                <a:gd name="T83" fmla="*/ 729 h 846"/>
                <a:gd name="T84" fmla="*/ 82 w 889"/>
                <a:gd name="T85" fmla="*/ 742 h 846"/>
                <a:gd name="T86" fmla="*/ 67 w 889"/>
                <a:gd name="T87" fmla="*/ 733 h 846"/>
                <a:gd name="T88" fmla="*/ 56 w 889"/>
                <a:gd name="T89" fmla="*/ 735 h 846"/>
                <a:gd name="T90" fmla="*/ 36 w 889"/>
                <a:gd name="T91" fmla="*/ 729 h 846"/>
                <a:gd name="T92" fmla="*/ 23 w 889"/>
                <a:gd name="T93" fmla="*/ 666 h 846"/>
                <a:gd name="T94" fmla="*/ 7 w 889"/>
                <a:gd name="T95" fmla="*/ 646 h 846"/>
                <a:gd name="T96" fmla="*/ 7 w 889"/>
                <a:gd name="T97" fmla="*/ 629 h 846"/>
                <a:gd name="T98" fmla="*/ 20 w 889"/>
                <a:gd name="T99" fmla="*/ 569 h 846"/>
                <a:gd name="T100" fmla="*/ 27 w 889"/>
                <a:gd name="T101" fmla="*/ 538 h 846"/>
                <a:gd name="T102" fmla="*/ 56 w 889"/>
                <a:gd name="T103" fmla="*/ 540 h 846"/>
                <a:gd name="T104" fmla="*/ 96 w 889"/>
                <a:gd name="T105" fmla="*/ 540 h 846"/>
                <a:gd name="T106" fmla="*/ 142 w 889"/>
                <a:gd name="T107" fmla="*/ 542 h 846"/>
                <a:gd name="T108" fmla="*/ 363 w 889"/>
                <a:gd name="T109" fmla="*/ 529 h 846"/>
                <a:gd name="T110" fmla="*/ 360 w 889"/>
                <a:gd name="T111" fmla="*/ 489 h 846"/>
                <a:gd name="T112" fmla="*/ 343 w 889"/>
                <a:gd name="T113" fmla="*/ 346 h 846"/>
                <a:gd name="T114" fmla="*/ 334 w 889"/>
                <a:gd name="T115" fmla="*/ 200 h 846"/>
                <a:gd name="T116" fmla="*/ 323 w 889"/>
                <a:gd name="T117" fmla="*/ 93 h 846"/>
                <a:gd name="T118" fmla="*/ 314 w 889"/>
                <a:gd name="T119" fmla="*/ 6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89" h="846">
                  <a:moveTo>
                    <a:pt x="358" y="0"/>
                  </a:moveTo>
                  <a:lnTo>
                    <a:pt x="383" y="0"/>
                  </a:lnTo>
                  <a:lnTo>
                    <a:pt x="407" y="0"/>
                  </a:lnTo>
                  <a:lnTo>
                    <a:pt x="411" y="4"/>
                  </a:lnTo>
                  <a:lnTo>
                    <a:pt x="414" y="7"/>
                  </a:lnTo>
                  <a:lnTo>
                    <a:pt x="418" y="11"/>
                  </a:lnTo>
                  <a:lnTo>
                    <a:pt x="423" y="15"/>
                  </a:lnTo>
                  <a:lnTo>
                    <a:pt x="427" y="18"/>
                  </a:lnTo>
                  <a:lnTo>
                    <a:pt x="431" y="20"/>
                  </a:lnTo>
                  <a:lnTo>
                    <a:pt x="440" y="20"/>
                  </a:lnTo>
                  <a:lnTo>
                    <a:pt x="447" y="33"/>
                  </a:lnTo>
                  <a:lnTo>
                    <a:pt x="460" y="37"/>
                  </a:lnTo>
                  <a:lnTo>
                    <a:pt x="460" y="42"/>
                  </a:lnTo>
                  <a:lnTo>
                    <a:pt x="467" y="42"/>
                  </a:lnTo>
                  <a:lnTo>
                    <a:pt x="471" y="49"/>
                  </a:lnTo>
                  <a:lnTo>
                    <a:pt x="480" y="49"/>
                  </a:lnTo>
                  <a:lnTo>
                    <a:pt x="487" y="60"/>
                  </a:lnTo>
                  <a:lnTo>
                    <a:pt x="503" y="66"/>
                  </a:lnTo>
                  <a:lnTo>
                    <a:pt x="511" y="77"/>
                  </a:lnTo>
                  <a:lnTo>
                    <a:pt x="527" y="80"/>
                  </a:lnTo>
                  <a:lnTo>
                    <a:pt x="531" y="89"/>
                  </a:lnTo>
                  <a:lnTo>
                    <a:pt x="540" y="89"/>
                  </a:lnTo>
                  <a:lnTo>
                    <a:pt x="547" y="102"/>
                  </a:lnTo>
                  <a:lnTo>
                    <a:pt x="563" y="106"/>
                  </a:lnTo>
                  <a:lnTo>
                    <a:pt x="567" y="113"/>
                  </a:lnTo>
                  <a:lnTo>
                    <a:pt x="580" y="117"/>
                  </a:lnTo>
                  <a:lnTo>
                    <a:pt x="587" y="129"/>
                  </a:lnTo>
                  <a:lnTo>
                    <a:pt x="603" y="133"/>
                  </a:lnTo>
                  <a:lnTo>
                    <a:pt x="611" y="146"/>
                  </a:lnTo>
                  <a:lnTo>
                    <a:pt x="620" y="146"/>
                  </a:lnTo>
                  <a:lnTo>
                    <a:pt x="623" y="153"/>
                  </a:lnTo>
                  <a:lnTo>
                    <a:pt x="631" y="153"/>
                  </a:lnTo>
                  <a:lnTo>
                    <a:pt x="634" y="162"/>
                  </a:lnTo>
                  <a:lnTo>
                    <a:pt x="647" y="166"/>
                  </a:lnTo>
                  <a:lnTo>
                    <a:pt x="647" y="169"/>
                  </a:lnTo>
                  <a:lnTo>
                    <a:pt x="663" y="173"/>
                  </a:lnTo>
                  <a:lnTo>
                    <a:pt x="671" y="186"/>
                  </a:lnTo>
                  <a:lnTo>
                    <a:pt x="680" y="186"/>
                  </a:lnTo>
                  <a:lnTo>
                    <a:pt x="687" y="197"/>
                  </a:lnTo>
                  <a:lnTo>
                    <a:pt x="703" y="200"/>
                  </a:lnTo>
                  <a:lnTo>
                    <a:pt x="703" y="206"/>
                  </a:lnTo>
                  <a:lnTo>
                    <a:pt x="707" y="207"/>
                  </a:lnTo>
                  <a:lnTo>
                    <a:pt x="711" y="209"/>
                  </a:lnTo>
                  <a:lnTo>
                    <a:pt x="714" y="211"/>
                  </a:lnTo>
                  <a:lnTo>
                    <a:pt x="720" y="213"/>
                  </a:lnTo>
                  <a:lnTo>
                    <a:pt x="722" y="229"/>
                  </a:lnTo>
                  <a:lnTo>
                    <a:pt x="725" y="238"/>
                  </a:lnTo>
                  <a:lnTo>
                    <a:pt x="732" y="246"/>
                  </a:lnTo>
                  <a:lnTo>
                    <a:pt x="747" y="249"/>
                  </a:lnTo>
                  <a:lnTo>
                    <a:pt x="747" y="257"/>
                  </a:lnTo>
                  <a:lnTo>
                    <a:pt x="760" y="266"/>
                  </a:lnTo>
                  <a:lnTo>
                    <a:pt x="760" y="269"/>
                  </a:lnTo>
                  <a:lnTo>
                    <a:pt x="767" y="269"/>
                  </a:lnTo>
                  <a:lnTo>
                    <a:pt x="767" y="273"/>
                  </a:lnTo>
                  <a:lnTo>
                    <a:pt x="787" y="273"/>
                  </a:lnTo>
                  <a:lnTo>
                    <a:pt x="791" y="280"/>
                  </a:lnTo>
                  <a:lnTo>
                    <a:pt x="800" y="280"/>
                  </a:lnTo>
                  <a:lnTo>
                    <a:pt x="800" y="286"/>
                  </a:lnTo>
                  <a:lnTo>
                    <a:pt x="823" y="286"/>
                  </a:lnTo>
                  <a:lnTo>
                    <a:pt x="823" y="289"/>
                  </a:lnTo>
                  <a:lnTo>
                    <a:pt x="827" y="289"/>
                  </a:lnTo>
                  <a:lnTo>
                    <a:pt x="831" y="300"/>
                  </a:lnTo>
                  <a:lnTo>
                    <a:pt x="832" y="315"/>
                  </a:lnTo>
                  <a:lnTo>
                    <a:pt x="832" y="327"/>
                  </a:lnTo>
                  <a:lnTo>
                    <a:pt x="831" y="337"/>
                  </a:lnTo>
                  <a:lnTo>
                    <a:pt x="834" y="337"/>
                  </a:lnTo>
                  <a:lnTo>
                    <a:pt x="843" y="340"/>
                  </a:lnTo>
                  <a:lnTo>
                    <a:pt x="858" y="340"/>
                  </a:lnTo>
                  <a:lnTo>
                    <a:pt x="872" y="338"/>
                  </a:lnTo>
                  <a:lnTo>
                    <a:pt x="887" y="337"/>
                  </a:lnTo>
                  <a:lnTo>
                    <a:pt x="887" y="371"/>
                  </a:lnTo>
                  <a:lnTo>
                    <a:pt x="889" y="404"/>
                  </a:lnTo>
                  <a:lnTo>
                    <a:pt x="887" y="438"/>
                  </a:lnTo>
                  <a:lnTo>
                    <a:pt x="885" y="469"/>
                  </a:lnTo>
                  <a:lnTo>
                    <a:pt x="880" y="498"/>
                  </a:lnTo>
                  <a:lnTo>
                    <a:pt x="869" y="522"/>
                  </a:lnTo>
                  <a:lnTo>
                    <a:pt x="854" y="542"/>
                  </a:lnTo>
                  <a:lnTo>
                    <a:pt x="851" y="549"/>
                  </a:lnTo>
                  <a:lnTo>
                    <a:pt x="823" y="549"/>
                  </a:lnTo>
                  <a:lnTo>
                    <a:pt x="812" y="553"/>
                  </a:lnTo>
                  <a:lnTo>
                    <a:pt x="800" y="555"/>
                  </a:lnTo>
                  <a:lnTo>
                    <a:pt x="783" y="553"/>
                  </a:lnTo>
                  <a:lnTo>
                    <a:pt x="767" y="551"/>
                  </a:lnTo>
                  <a:lnTo>
                    <a:pt x="752" y="551"/>
                  </a:lnTo>
                  <a:lnTo>
                    <a:pt x="740" y="553"/>
                  </a:lnTo>
                  <a:lnTo>
                    <a:pt x="740" y="557"/>
                  </a:lnTo>
                  <a:lnTo>
                    <a:pt x="731" y="557"/>
                  </a:lnTo>
                  <a:lnTo>
                    <a:pt x="723" y="569"/>
                  </a:lnTo>
                  <a:lnTo>
                    <a:pt x="711" y="569"/>
                  </a:lnTo>
                  <a:lnTo>
                    <a:pt x="711" y="573"/>
                  </a:lnTo>
                  <a:lnTo>
                    <a:pt x="623" y="569"/>
                  </a:lnTo>
                  <a:lnTo>
                    <a:pt x="623" y="566"/>
                  </a:lnTo>
                  <a:lnTo>
                    <a:pt x="620" y="566"/>
                  </a:lnTo>
                  <a:lnTo>
                    <a:pt x="620" y="569"/>
                  </a:lnTo>
                  <a:lnTo>
                    <a:pt x="611" y="569"/>
                  </a:lnTo>
                  <a:lnTo>
                    <a:pt x="603" y="582"/>
                  </a:lnTo>
                  <a:lnTo>
                    <a:pt x="591" y="582"/>
                  </a:lnTo>
                  <a:lnTo>
                    <a:pt x="591" y="586"/>
                  </a:lnTo>
                  <a:lnTo>
                    <a:pt x="583" y="586"/>
                  </a:lnTo>
                  <a:lnTo>
                    <a:pt x="580" y="593"/>
                  </a:lnTo>
                  <a:lnTo>
                    <a:pt x="571" y="593"/>
                  </a:lnTo>
                  <a:lnTo>
                    <a:pt x="571" y="597"/>
                  </a:lnTo>
                  <a:lnTo>
                    <a:pt x="567" y="598"/>
                  </a:lnTo>
                  <a:lnTo>
                    <a:pt x="565" y="598"/>
                  </a:lnTo>
                  <a:lnTo>
                    <a:pt x="563" y="598"/>
                  </a:lnTo>
                  <a:lnTo>
                    <a:pt x="562" y="598"/>
                  </a:lnTo>
                  <a:lnTo>
                    <a:pt x="562" y="598"/>
                  </a:lnTo>
                  <a:lnTo>
                    <a:pt x="560" y="600"/>
                  </a:lnTo>
                  <a:lnTo>
                    <a:pt x="558" y="602"/>
                  </a:lnTo>
                  <a:lnTo>
                    <a:pt x="554" y="606"/>
                  </a:lnTo>
                  <a:lnTo>
                    <a:pt x="552" y="607"/>
                  </a:lnTo>
                  <a:lnTo>
                    <a:pt x="552" y="607"/>
                  </a:lnTo>
                  <a:lnTo>
                    <a:pt x="552" y="607"/>
                  </a:lnTo>
                  <a:lnTo>
                    <a:pt x="552" y="609"/>
                  </a:lnTo>
                  <a:lnTo>
                    <a:pt x="552" y="609"/>
                  </a:lnTo>
                  <a:lnTo>
                    <a:pt x="551" y="613"/>
                  </a:lnTo>
                  <a:lnTo>
                    <a:pt x="531" y="617"/>
                  </a:lnTo>
                  <a:lnTo>
                    <a:pt x="531" y="617"/>
                  </a:lnTo>
                  <a:lnTo>
                    <a:pt x="529" y="615"/>
                  </a:lnTo>
                  <a:lnTo>
                    <a:pt x="529" y="613"/>
                  </a:lnTo>
                  <a:lnTo>
                    <a:pt x="527" y="611"/>
                  </a:lnTo>
                  <a:lnTo>
                    <a:pt x="525" y="609"/>
                  </a:lnTo>
                  <a:lnTo>
                    <a:pt x="523" y="609"/>
                  </a:lnTo>
                  <a:lnTo>
                    <a:pt x="523" y="613"/>
                  </a:lnTo>
                  <a:lnTo>
                    <a:pt x="518" y="615"/>
                  </a:lnTo>
                  <a:lnTo>
                    <a:pt x="516" y="617"/>
                  </a:lnTo>
                  <a:lnTo>
                    <a:pt x="512" y="617"/>
                  </a:lnTo>
                  <a:lnTo>
                    <a:pt x="511" y="618"/>
                  </a:lnTo>
                  <a:lnTo>
                    <a:pt x="507" y="620"/>
                  </a:lnTo>
                  <a:lnTo>
                    <a:pt x="503" y="620"/>
                  </a:lnTo>
                  <a:lnTo>
                    <a:pt x="500" y="646"/>
                  </a:lnTo>
                  <a:lnTo>
                    <a:pt x="483" y="646"/>
                  </a:lnTo>
                  <a:lnTo>
                    <a:pt x="483" y="666"/>
                  </a:lnTo>
                  <a:lnTo>
                    <a:pt x="474" y="666"/>
                  </a:lnTo>
                  <a:lnTo>
                    <a:pt x="474" y="673"/>
                  </a:lnTo>
                  <a:lnTo>
                    <a:pt x="467" y="673"/>
                  </a:lnTo>
                  <a:lnTo>
                    <a:pt x="463" y="671"/>
                  </a:lnTo>
                  <a:lnTo>
                    <a:pt x="460" y="669"/>
                  </a:lnTo>
                  <a:lnTo>
                    <a:pt x="456" y="667"/>
                  </a:lnTo>
                  <a:lnTo>
                    <a:pt x="451" y="666"/>
                  </a:lnTo>
                  <a:lnTo>
                    <a:pt x="451" y="662"/>
                  </a:lnTo>
                  <a:lnTo>
                    <a:pt x="434" y="662"/>
                  </a:lnTo>
                  <a:lnTo>
                    <a:pt x="434" y="664"/>
                  </a:lnTo>
                  <a:lnTo>
                    <a:pt x="431" y="666"/>
                  </a:lnTo>
                  <a:lnTo>
                    <a:pt x="429" y="667"/>
                  </a:lnTo>
                  <a:lnTo>
                    <a:pt x="427" y="669"/>
                  </a:lnTo>
                  <a:lnTo>
                    <a:pt x="427" y="669"/>
                  </a:lnTo>
                  <a:lnTo>
                    <a:pt x="427" y="697"/>
                  </a:lnTo>
                  <a:lnTo>
                    <a:pt x="420" y="700"/>
                  </a:lnTo>
                  <a:lnTo>
                    <a:pt x="420" y="722"/>
                  </a:lnTo>
                  <a:lnTo>
                    <a:pt x="418" y="722"/>
                  </a:lnTo>
                  <a:lnTo>
                    <a:pt x="418" y="722"/>
                  </a:lnTo>
                  <a:lnTo>
                    <a:pt x="416" y="724"/>
                  </a:lnTo>
                  <a:lnTo>
                    <a:pt x="414" y="729"/>
                  </a:lnTo>
                  <a:lnTo>
                    <a:pt x="371" y="749"/>
                  </a:lnTo>
                  <a:lnTo>
                    <a:pt x="371" y="775"/>
                  </a:lnTo>
                  <a:lnTo>
                    <a:pt x="367" y="797"/>
                  </a:lnTo>
                  <a:lnTo>
                    <a:pt x="360" y="797"/>
                  </a:lnTo>
                  <a:lnTo>
                    <a:pt x="360" y="829"/>
                  </a:lnTo>
                  <a:lnTo>
                    <a:pt x="352" y="829"/>
                  </a:lnTo>
                  <a:lnTo>
                    <a:pt x="347" y="831"/>
                  </a:lnTo>
                  <a:lnTo>
                    <a:pt x="343" y="833"/>
                  </a:lnTo>
                  <a:lnTo>
                    <a:pt x="340" y="835"/>
                  </a:lnTo>
                  <a:lnTo>
                    <a:pt x="334" y="837"/>
                  </a:lnTo>
                  <a:lnTo>
                    <a:pt x="334" y="840"/>
                  </a:lnTo>
                  <a:lnTo>
                    <a:pt x="320" y="840"/>
                  </a:lnTo>
                  <a:lnTo>
                    <a:pt x="314" y="813"/>
                  </a:lnTo>
                  <a:lnTo>
                    <a:pt x="311" y="813"/>
                  </a:lnTo>
                  <a:lnTo>
                    <a:pt x="309" y="818"/>
                  </a:lnTo>
                  <a:lnTo>
                    <a:pt x="309" y="822"/>
                  </a:lnTo>
                  <a:lnTo>
                    <a:pt x="307" y="824"/>
                  </a:lnTo>
                  <a:lnTo>
                    <a:pt x="305" y="824"/>
                  </a:lnTo>
                  <a:lnTo>
                    <a:pt x="302" y="824"/>
                  </a:lnTo>
                  <a:lnTo>
                    <a:pt x="294" y="826"/>
                  </a:lnTo>
                  <a:lnTo>
                    <a:pt x="294" y="837"/>
                  </a:lnTo>
                  <a:lnTo>
                    <a:pt x="285" y="842"/>
                  </a:lnTo>
                  <a:lnTo>
                    <a:pt x="274" y="846"/>
                  </a:lnTo>
                  <a:lnTo>
                    <a:pt x="263" y="846"/>
                  </a:lnTo>
                  <a:lnTo>
                    <a:pt x="263" y="840"/>
                  </a:lnTo>
                  <a:lnTo>
                    <a:pt x="254" y="840"/>
                  </a:lnTo>
                  <a:lnTo>
                    <a:pt x="254" y="837"/>
                  </a:lnTo>
                  <a:lnTo>
                    <a:pt x="243" y="833"/>
                  </a:lnTo>
                  <a:lnTo>
                    <a:pt x="243" y="837"/>
                  </a:lnTo>
                  <a:lnTo>
                    <a:pt x="238" y="838"/>
                  </a:lnTo>
                  <a:lnTo>
                    <a:pt x="232" y="840"/>
                  </a:lnTo>
                  <a:lnTo>
                    <a:pt x="227" y="840"/>
                  </a:lnTo>
                  <a:lnTo>
                    <a:pt x="220" y="840"/>
                  </a:lnTo>
                  <a:lnTo>
                    <a:pt x="218" y="838"/>
                  </a:lnTo>
                  <a:lnTo>
                    <a:pt x="214" y="837"/>
                  </a:lnTo>
                  <a:lnTo>
                    <a:pt x="212" y="833"/>
                  </a:lnTo>
                  <a:lnTo>
                    <a:pt x="209" y="831"/>
                  </a:lnTo>
                  <a:lnTo>
                    <a:pt x="207" y="829"/>
                  </a:lnTo>
                  <a:lnTo>
                    <a:pt x="207" y="829"/>
                  </a:lnTo>
                  <a:lnTo>
                    <a:pt x="207" y="802"/>
                  </a:lnTo>
                  <a:lnTo>
                    <a:pt x="203" y="802"/>
                  </a:lnTo>
                  <a:lnTo>
                    <a:pt x="202" y="800"/>
                  </a:lnTo>
                  <a:lnTo>
                    <a:pt x="202" y="798"/>
                  </a:lnTo>
                  <a:lnTo>
                    <a:pt x="200" y="798"/>
                  </a:lnTo>
                  <a:lnTo>
                    <a:pt x="200" y="798"/>
                  </a:lnTo>
                  <a:lnTo>
                    <a:pt x="198" y="798"/>
                  </a:lnTo>
                  <a:lnTo>
                    <a:pt x="194" y="797"/>
                  </a:lnTo>
                  <a:lnTo>
                    <a:pt x="194" y="780"/>
                  </a:lnTo>
                  <a:lnTo>
                    <a:pt x="200" y="780"/>
                  </a:lnTo>
                  <a:lnTo>
                    <a:pt x="200" y="777"/>
                  </a:lnTo>
                  <a:lnTo>
                    <a:pt x="183" y="766"/>
                  </a:lnTo>
                  <a:lnTo>
                    <a:pt x="167" y="717"/>
                  </a:lnTo>
                  <a:lnTo>
                    <a:pt x="151" y="713"/>
                  </a:lnTo>
                  <a:lnTo>
                    <a:pt x="151" y="726"/>
                  </a:lnTo>
                  <a:lnTo>
                    <a:pt x="147" y="726"/>
                  </a:lnTo>
                  <a:lnTo>
                    <a:pt x="147" y="729"/>
                  </a:lnTo>
                  <a:lnTo>
                    <a:pt x="134" y="729"/>
                  </a:lnTo>
                  <a:lnTo>
                    <a:pt x="134" y="733"/>
                  </a:lnTo>
                  <a:lnTo>
                    <a:pt x="94" y="729"/>
                  </a:lnTo>
                  <a:lnTo>
                    <a:pt x="87" y="742"/>
                  </a:lnTo>
                  <a:lnTo>
                    <a:pt x="82" y="742"/>
                  </a:lnTo>
                  <a:lnTo>
                    <a:pt x="78" y="742"/>
                  </a:lnTo>
                  <a:lnTo>
                    <a:pt x="74" y="742"/>
                  </a:lnTo>
                  <a:lnTo>
                    <a:pt x="71" y="738"/>
                  </a:lnTo>
                  <a:lnTo>
                    <a:pt x="69" y="737"/>
                  </a:lnTo>
                  <a:lnTo>
                    <a:pt x="67" y="733"/>
                  </a:lnTo>
                  <a:lnTo>
                    <a:pt x="65" y="731"/>
                  </a:lnTo>
                  <a:lnTo>
                    <a:pt x="63" y="729"/>
                  </a:lnTo>
                  <a:lnTo>
                    <a:pt x="60" y="731"/>
                  </a:lnTo>
                  <a:lnTo>
                    <a:pt x="58" y="733"/>
                  </a:lnTo>
                  <a:lnTo>
                    <a:pt x="56" y="735"/>
                  </a:lnTo>
                  <a:lnTo>
                    <a:pt x="56" y="737"/>
                  </a:lnTo>
                  <a:lnTo>
                    <a:pt x="54" y="737"/>
                  </a:lnTo>
                  <a:lnTo>
                    <a:pt x="40" y="737"/>
                  </a:lnTo>
                  <a:lnTo>
                    <a:pt x="38" y="733"/>
                  </a:lnTo>
                  <a:lnTo>
                    <a:pt x="36" y="729"/>
                  </a:lnTo>
                  <a:lnTo>
                    <a:pt x="36" y="724"/>
                  </a:lnTo>
                  <a:lnTo>
                    <a:pt x="34" y="717"/>
                  </a:lnTo>
                  <a:lnTo>
                    <a:pt x="40" y="717"/>
                  </a:lnTo>
                  <a:lnTo>
                    <a:pt x="34" y="673"/>
                  </a:lnTo>
                  <a:lnTo>
                    <a:pt x="23" y="666"/>
                  </a:lnTo>
                  <a:lnTo>
                    <a:pt x="23" y="662"/>
                  </a:lnTo>
                  <a:lnTo>
                    <a:pt x="11" y="662"/>
                  </a:lnTo>
                  <a:lnTo>
                    <a:pt x="11" y="657"/>
                  </a:lnTo>
                  <a:lnTo>
                    <a:pt x="9" y="651"/>
                  </a:lnTo>
                  <a:lnTo>
                    <a:pt x="7" y="646"/>
                  </a:lnTo>
                  <a:lnTo>
                    <a:pt x="7" y="640"/>
                  </a:lnTo>
                  <a:lnTo>
                    <a:pt x="7" y="633"/>
                  </a:lnTo>
                  <a:lnTo>
                    <a:pt x="11" y="633"/>
                  </a:lnTo>
                  <a:lnTo>
                    <a:pt x="11" y="629"/>
                  </a:lnTo>
                  <a:lnTo>
                    <a:pt x="7" y="629"/>
                  </a:lnTo>
                  <a:lnTo>
                    <a:pt x="3" y="609"/>
                  </a:lnTo>
                  <a:lnTo>
                    <a:pt x="0" y="609"/>
                  </a:lnTo>
                  <a:lnTo>
                    <a:pt x="0" y="586"/>
                  </a:lnTo>
                  <a:lnTo>
                    <a:pt x="7" y="586"/>
                  </a:lnTo>
                  <a:lnTo>
                    <a:pt x="20" y="569"/>
                  </a:lnTo>
                  <a:lnTo>
                    <a:pt x="23" y="569"/>
                  </a:lnTo>
                  <a:lnTo>
                    <a:pt x="23" y="557"/>
                  </a:lnTo>
                  <a:lnTo>
                    <a:pt x="23" y="549"/>
                  </a:lnTo>
                  <a:lnTo>
                    <a:pt x="25" y="542"/>
                  </a:lnTo>
                  <a:lnTo>
                    <a:pt x="27" y="538"/>
                  </a:lnTo>
                  <a:lnTo>
                    <a:pt x="31" y="537"/>
                  </a:lnTo>
                  <a:lnTo>
                    <a:pt x="36" y="535"/>
                  </a:lnTo>
                  <a:lnTo>
                    <a:pt x="42" y="533"/>
                  </a:lnTo>
                  <a:lnTo>
                    <a:pt x="51" y="533"/>
                  </a:lnTo>
                  <a:lnTo>
                    <a:pt x="56" y="540"/>
                  </a:lnTo>
                  <a:lnTo>
                    <a:pt x="60" y="546"/>
                  </a:lnTo>
                  <a:lnTo>
                    <a:pt x="67" y="549"/>
                  </a:lnTo>
                  <a:lnTo>
                    <a:pt x="74" y="553"/>
                  </a:lnTo>
                  <a:lnTo>
                    <a:pt x="85" y="544"/>
                  </a:lnTo>
                  <a:lnTo>
                    <a:pt x="96" y="540"/>
                  </a:lnTo>
                  <a:lnTo>
                    <a:pt x="107" y="540"/>
                  </a:lnTo>
                  <a:lnTo>
                    <a:pt x="118" y="544"/>
                  </a:lnTo>
                  <a:lnTo>
                    <a:pt x="129" y="546"/>
                  </a:lnTo>
                  <a:lnTo>
                    <a:pt x="140" y="546"/>
                  </a:lnTo>
                  <a:lnTo>
                    <a:pt x="142" y="542"/>
                  </a:lnTo>
                  <a:lnTo>
                    <a:pt x="145" y="540"/>
                  </a:lnTo>
                  <a:lnTo>
                    <a:pt x="147" y="537"/>
                  </a:lnTo>
                  <a:lnTo>
                    <a:pt x="203" y="542"/>
                  </a:lnTo>
                  <a:lnTo>
                    <a:pt x="360" y="542"/>
                  </a:lnTo>
                  <a:lnTo>
                    <a:pt x="363" y="529"/>
                  </a:lnTo>
                  <a:lnTo>
                    <a:pt x="365" y="524"/>
                  </a:lnTo>
                  <a:lnTo>
                    <a:pt x="367" y="513"/>
                  </a:lnTo>
                  <a:lnTo>
                    <a:pt x="371" y="502"/>
                  </a:lnTo>
                  <a:lnTo>
                    <a:pt x="371" y="497"/>
                  </a:lnTo>
                  <a:lnTo>
                    <a:pt x="360" y="489"/>
                  </a:lnTo>
                  <a:lnTo>
                    <a:pt x="360" y="480"/>
                  </a:lnTo>
                  <a:lnTo>
                    <a:pt x="354" y="480"/>
                  </a:lnTo>
                  <a:lnTo>
                    <a:pt x="351" y="393"/>
                  </a:lnTo>
                  <a:lnTo>
                    <a:pt x="349" y="367"/>
                  </a:lnTo>
                  <a:lnTo>
                    <a:pt x="343" y="346"/>
                  </a:lnTo>
                  <a:lnTo>
                    <a:pt x="343" y="289"/>
                  </a:lnTo>
                  <a:lnTo>
                    <a:pt x="340" y="289"/>
                  </a:lnTo>
                  <a:lnTo>
                    <a:pt x="340" y="233"/>
                  </a:lnTo>
                  <a:lnTo>
                    <a:pt x="334" y="233"/>
                  </a:lnTo>
                  <a:lnTo>
                    <a:pt x="334" y="200"/>
                  </a:lnTo>
                  <a:lnTo>
                    <a:pt x="331" y="200"/>
                  </a:lnTo>
                  <a:lnTo>
                    <a:pt x="331" y="153"/>
                  </a:lnTo>
                  <a:lnTo>
                    <a:pt x="327" y="153"/>
                  </a:lnTo>
                  <a:lnTo>
                    <a:pt x="327" y="93"/>
                  </a:lnTo>
                  <a:lnTo>
                    <a:pt x="323" y="93"/>
                  </a:lnTo>
                  <a:lnTo>
                    <a:pt x="322" y="71"/>
                  </a:lnTo>
                  <a:lnTo>
                    <a:pt x="320" y="49"/>
                  </a:lnTo>
                  <a:lnTo>
                    <a:pt x="316" y="37"/>
                  </a:lnTo>
                  <a:lnTo>
                    <a:pt x="316" y="20"/>
                  </a:lnTo>
                  <a:lnTo>
                    <a:pt x="314" y="6"/>
                  </a:lnTo>
                  <a:lnTo>
                    <a:pt x="334" y="0"/>
                  </a:lnTo>
                  <a:lnTo>
                    <a:pt x="35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8D0987CE-CDA1-40B9-A865-378FBA352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130" y="2237532"/>
              <a:ext cx="273050" cy="69850"/>
            </a:xfrm>
            <a:custGeom>
              <a:avLst/>
              <a:gdLst>
                <a:gd name="T0" fmla="*/ 89 w 172"/>
                <a:gd name="T1" fmla="*/ 0 h 44"/>
                <a:gd name="T2" fmla="*/ 103 w 172"/>
                <a:gd name="T3" fmla="*/ 0 h 44"/>
                <a:gd name="T4" fmla="*/ 120 w 172"/>
                <a:gd name="T5" fmla="*/ 5 h 44"/>
                <a:gd name="T6" fmla="*/ 138 w 172"/>
                <a:gd name="T7" fmla="*/ 7 h 44"/>
                <a:gd name="T8" fmla="*/ 138 w 172"/>
                <a:gd name="T9" fmla="*/ 16 h 44"/>
                <a:gd name="T10" fmla="*/ 154 w 172"/>
                <a:gd name="T11" fmla="*/ 13 h 44"/>
                <a:gd name="T12" fmla="*/ 172 w 172"/>
                <a:gd name="T13" fmla="*/ 13 h 44"/>
                <a:gd name="T14" fmla="*/ 172 w 172"/>
                <a:gd name="T15" fmla="*/ 36 h 44"/>
                <a:gd name="T16" fmla="*/ 132 w 172"/>
                <a:gd name="T17" fmla="*/ 40 h 44"/>
                <a:gd name="T18" fmla="*/ 125 w 172"/>
                <a:gd name="T19" fmla="*/ 29 h 44"/>
                <a:gd name="T20" fmla="*/ 109 w 172"/>
                <a:gd name="T21" fmla="*/ 29 h 44"/>
                <a:gd name="T22" fmla="*/ 109 w 172"/>
                <a:gd name="T23" fmla="*/ 24 h 44"/>
                <a:gd name="T24" fmla="*/ 98 w 172"/>
                <a:gd name="T25" fmla="*/ 20 h 44"/>
                <a:gd name="T26" fmla="*/ 89 w 172"/>
                <a:gd name="T27" fmla="*/ 33 h 44"/>
                <a:gd name="T28" fmla="*/ 65 w 172"/>
                <a:gd name="T29" fmla="*/ 33 h 44"/>
                <a:gd name="T30" fmla="*/ 58 w 172"/>
                <a:gd name="T31" fmla="*/ 44 h 44"/>
                <a:gd name="T32" fmla="*/ 1 w 172"/>
                <a:gd name="T33" fmla="*/ 44 h 44"/>
                <a:gd name="T34" fmla="*/ 0 w 172"/>
                <a:gd name="T35" fmla="*/ 38 h 44"/>
                <a:gd name="T36" fmla="*/ 0 w 172"/>
                <a:gd name="T37" fmla="*/ 33 h 44"/>
                <a:gd name="T38" fmla="*/ 0 w 172"/>
                <a:gd name="T39" fmla="*/ 31 h 44"/>
                <a:gd name="T40" fmla="*/ 0 w 172"/>
                <a:gd name="T41" fmla="*/ 27 h 44"/>
                <a:gd name="T42" fmla="*/ 0 w 172"/>
                <a:gd name="T43" fmla="*/ 22 h 44"/>
                <a:gd name="T44" fmla="*/ 1 w 172"/>
                <a:gd name="T45" fmla="*/ 16 h 44"/>
                <a:gd name="T46" fmla="*/ 12 w 172"/>
                <a:gd name="T47" fmla="*/ 11 h 44"/>
                <a:gd name="T48" fmla="*/ 23 w 172"/>
                <a:gd name="T49" fmla="*/ 9 h 44"/>
                <a:gd name="T50" fmla="*/ 41 w 172"/>
                <a:gd name="T51" fmla="*/ 7 h 44"/>
                <a:gd name="T52" fmla="*/ 41 w 172"/>
                <a:gd name="T53" fmla="*/ 13 h 44"/>
                <a:gd name="T54" fmla="*/ 78 w 172"/>
                <a:gd name="T55" fmla="*/ 7 h 44"/>
                <a:gd name="T56" fmla="*/ 78 w 172"/>
                <a:gd name="T57" fmla="*/ 4 h 44"/>
                <a:gd name="T58" fmla="*/ 89 w 172"/>
                <a:gd name="T59" fmla="*/ 4 h 44"/>
                <a:gd name="T60" fmla="*/ 89 w 172"/>
                <a:gd name="T6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2" h="44">
                  <a:moveTo>
                    <a:pt x="89" y="0"/>
                  </a:moveTo>
                  <a:lnTo>
                    <a:pt x="103" y="0"/>
                  </a:lnTo>
                  <a:lnTo>
                    <a:pt x="120" y="5"/>
                  </a:lnTo>
                  <a:lnTo>
                    <a:pt x="138" y="7"/>
                  </a:lnTo>
                  <a:lnTo>
                    <a:pt x="138" y="16"/>
                  </a:lnTo>
                  <a:lnTo>
                    <a:pt x="154" y="13"/>
                  </a:lnTo>
                  <a:lnTo>
                    <a:pt x="172" y="13"/>
                  </a:lnTo>
                  <a:lnTo>
                    <a:pt x="172" y="36"/>
                  </a:lnTo>
                  <a:lnTo>
                    <a:pt x="132" y="40"/>
                  </a:lnTo>
                  <a:lnTo>
                    <a:pt x="125" y="29"/>
                  </a:lnTo>
                  <a:lnTo>
                    <a:pt x="109" y="29"/>
                  </a:lnTo>
                  <a:lnTo>
                    <a:pt x="109" y="24"/>
                  </a:lnTo>
                  <a:lnTo>
                    <a:pt x="98" y="20"/>
                  </a:lnTo>
                  <a:lnTo>
                    <a:pt x="89" y="33"/>
                  </a:lnTo>
                  <a:lnTo>
                    <a:pt x="65" y="33"/>
                  </a:lnTo>
                  <a:lnTo>
                    <a:pt x="58" y="44"/>
                  </a:lnTo>
                  <a:lnTo>
                    <a:pt x="1" y="44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6"/>
                  </a:lnTo>
                  <a:lnTo>
                    <a:pt x="12" y="11"/>
                  </a:lnTo>
                  <a:lnTo>
                    <a:pt x="23" y="9"/>
                  </a:lnTo>
                  <a:lnTo>
                    <a:pt x="41" y="7"/>
                  </a:lnTo>
                  <a:lnTo>
                    <a:pt x="41" y="13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89" y="4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D2E5F846-31CB-4137-812E-B25051BC0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680" y="1983532"/>
              <a:ext cx="517525" cy="395288"/>
            </a:xfrm>
            <a:custGeom>
              <a:avLst/>
              <a:gdLst>
                <a:gd name="T0" fmla="*/ 173 w 326"/>
                <a:gd name="T1" fmla="*/ 4 h 249"/>
                <a:gd name="T2" fmla="*/ 191 w 326"/>
                <a:gd name="T3" fmla="*/ 14 h 249"/>
                <a:gd name="T4" fmla="*/ 200 w 326"/>
                <a:gd name="T5" fmla="*/ 27 h 249"/>
                <a:gd name="T6" fmla="*/ 226 w 326"/>
                <a:gd name="T7" fmla="*/ 40 h 249"/>
                <a:gd name="T8" fmla="*/ 229 w 326"/>
                <a:gd name="T9" fmla="*/ 53 h 249"/>
                <a:gd name="T10" fmla="*/ 246 w 326"/>
                <a:gd name="T11" fmla="*/ 69 h 249"/>
                <a:gd name="T12" fmla="*/ 269 w 326"/>
                <a:gd name="T13" fmla="*/ 93 h 249"/>
                <a:gd name="T14" fmla="*/ 293 w 326"/>
                <a:gd name="T15" fmla="*/ 133 h 249"/>
                <a:gd name="T16" fmla="*/ 297 w 326"/>
                <a:gd name="T17" fmla="*/ 167 h 249"/>
                <a:gd name="T18" fmla="*/ 300 w 326"/>
                <a:gd name="T19" fmla="*/ 178 h 249"/>
                <a:gd name="T20" fmla="*/ 311 w 326"/>
                <a:gd name="T21" fmla="*/ 184 h 249"/>
                <a:gd name="T22" fmla="*/ 326 w 326"/>
                <a:gd name="T23" fmla="*/ 200 h 249"/>
                <a:gd name="T24" fmla="*/ 286 w 326"/>
                <a:gd name="T25" fmla="*/ 244 h 249"/>
                <a:gd name="T26" fmla="*/ 268 w 326"/>
                <a:gd name="T27" fmla="*/ 245 h 249"/>
                <a:gd name="T28" fmla="*/ 237 w 326"/>
                <a:gd name="T29" fmla="*/ 236 h 249"/>
                <a:gd name="T30" fmla="*/ 217 w 326"/>
                <a:gd name="T31" fmla="*/ 227 h 249"/>
                <a:gd name="T32" fmla="*/ 129 w 326"/>
                <a:gd name="T33" fmla="*/ 227 h 249"/>
                <a:gd name="T34" fmla="*/ 60 w 326"/>
                <a:gd name="T35" fmla="*/ 240 h 249"/>
                <a:gd name="T36" fmla="*/ 28 w 326"/>
                <a:gd name="T37" fmla="*/ 244 h 249"/>
                <a:gd name="T38" fmla="*/ 26 w 326"/>
                <a:gd name="T39" fmla="*/ 233 h 249"/>
                <a:gd name="T40" fmla="*/ 29 w 326"/>
                <a:gd name="T41" fmla="*/ 227 h 249"/>
                <a:gd name="T42" fmla="*/ 26 w 326"/>
                <a:gd name="T43" fmla="*/ 224 h 249"/>
                <a:gd name="T44" fmla="*/ 37 w 326"/>
                <a:gd name="T45" fmla="*/ 202 h 249"/>
                <a:gd name="T46" fmla="*/ 80 w 326"/>
                <a:gd name="T47" fmla="*/ 200 h 249"/>
                <a:gd name="T48" fmla="*/ 106 w 326"/>
                <a:gd name="T49" fmla="*/ 189 h 249"/>
                <a:gd name="T50" fmla="*/ 126 w 326"/>
                <a:gd name="T51" fmla="*/ 180 h 249"/>
                <a:gd name="T52" fmla="*/ 162 w 326"/>
                <a:gd name="T53" fmla="*/ 189 h 249"/>
                <a:gd name="T54" fmla="*/ 173 w 326"/>
                <a:gd name="T55" fmla="*/ 196 h 249"/>
                <a:gd name="T56" fmla="*/ 189 w 326"/>
                <a:gd name="T57" fmla="*/ 184 h 249"/>
                <a:gd name="T58" fmla="*/ 184 w 326"/>
                <a:gd name="T59" fmla="*/ 178 h 249"/>
                <a:gd name="T60" fmla="*/ 171 w 326"/>
                <a:gd name="T61" fmla="*/ 184 h 249"/>
                <a:gd name="T62" fmla="*/ 157 w 326"/>
                <a:gd name="T63" fmla="*/ 173 h 249"/>
                <a:gd name="T64" fmla="*/ 122 w 326"/>
                <a:gd name="T65" fmla="*/ 164 h 249"/>
                <a:gd name="T66" fmla="*/ 97 w 326"/>
                <a:gd name="T67" fmla="*/ 176 h 249"/>
                <a:gd name="T68" fmla="*/ 38 w 326"/>
                <a:gd name="T69" fmla="*/ 160 h 249"/>
                <a:gd name="T70" fmla="*/ 26 w 326"/>
                <a:gd name="T71" fmla="*/ 147 h 249"/>
                <a:gd name="T72" fmla="*/ 6 w 326"/>
                <a:gd name="T73" fmla="*/ 114 h 249"/>
                <a:gd name="T74" fmla="*/ 6 w 326"/>
                <a:gd name="T75" fmla="*/ 94 h 249"/>
                <a:gd name="T76" fmla="*/ 20 w 326"/>
                <a:gd name="T77" fmla="*/ 84 h 249"/>
                <a:gd name="T78" fmla="*/ 37 w 326"/>
                <a:gd name="T79" fmla="*/ 56 h 249"/>
                <a:gd name="T80" fmla="*/ 53 w 326"/>
                <a:gd name="T81" fmla="*/ 27 h 249"/>
                <a:gd name="T82" fmla="*/ 106 w 326"/>
                <a:gd name="T83" fmla="*/ 4 h 249"/>
                <a:gd name="T84" fmla="*/ 126 w 326"/>
                <a:gd name="T85" fmla="*/ 4 h 249"/>
                <a:gd name="T86" fmla="*/ 133 w 326"/>
                <a:gd name="T8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6" h="249">
                  <a:moveTo>
                    <a:pt x="148" y="0"/>
                  </a:moveTo>
                  <a:lnTo>
                    <a:pt x="162" y="0"/>
                  </a:lnTo>
                  <a:lnTo>
                    <a:pt x="173" y="4"/>
                  </a:lnTo>
                  <a:lnTo>
                    <a:pt x="180" y="7"/>
                  </a:lnTo>
                  <a:lnTo>
                    <a:pt x="186" y="11"/>
                  </a:lnTo>
                  <a:lnTo>
                    <a:pt x="191" y="14"/>
                  </a:lnTo>
                  <a:lnTo>
                    <a:pt x="197" y="20"/>
                  </a:lnTo>
                  <a:lnTo>
                    <a:pt x="200" y="24"/>
                  </a:lnTo>
                  <a:lnTo>
                    <a:pt x="200" y="27"/>
                  </a:lnTo>
                  <a:lnTo>
                    <a:pt x="220" y="33"/>
                  </a:lnTo>
                  <a:lnTo>
                    <a:pt x="224" y="34"/>
                  </a:lnTo>
                  <a:lnTo>
                    <a:pt x="226" y="40"/>
                  </a:lnTo>
                  <a:lnTo>
                    <a:pt x="226" y="44"/>
                  </a:lnTo>
                  <a:lnTo>
                    <a:pt x="228" y="49"/>
                  </a:lnTo>
                  <a:lnTo>
                    <a:pt x="229" y="53"/>
                  </a:lnTo>
                  <a:lnTo>
                    <a:pt x="240" y="60"/>
                  </a:lnTo>
                  <a:lnTo>
                    <a:pt x="240" y="69"/>
                  </a:lnTo>
                  <a:lnTo>
                    <a:pt x="246" y="69"/>
                  </a:lnTo>
                  <a:lnTo>
                    <a:pt x="257" y="84"/>
                  </a:lnTo>
                  <a:lnTo>
                    <a:pt x="269" y="87"/>
                  </a:lnTo>
                  <a:lnTo>
                    <a:pt x="269" y="93"/>
                  </a:lnTo>
                  <a:lnTo>
                    <a:pt x="289" y="109"/>
                  </a:lnTo>
                  <a:lnTo>
                    <a:pt x="289" y="133"/>
                  </a:lnTo>
                  <a:lnTo>
                    <a:pt x="293" y="133"/>
                  </a:lnTo>
                  <a:lnTo>
                    <a:pt x="293" y="140"/>
                  </a:lnTo>
                  <a:lnTo>
                    <a:pt x="297" y="140"/>
                  </a:lnTo>
                  <a:lnTo>
                    <a:pt x="297" y="167"/>
                  </a:lnTo>
                  <a:lnTo>
                    <a:pt x="293" y="167"/>
                  </a:lnTo>
                  <a:lnTo>
                    <a:pt x="297" y="176"/>
                  </a:lnTo>
                  <a:lnTo>
                    <a:pt x="300" y="178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1" y="184"/>
                  </a:lnTo>
                  <a:lnTo>
                    <a:pt x="317" y="184"/>
                  </a:lnTo>
                  <a:lnTo>
                    <a:pt x="320" y="200"/>
                  </a:lnTo>
                  <a:lnTo>
                    <a:pt x="326" y="200"/>
                  </a:lnTo>
                  <a:lnTo>
                    <a:pt x="326" y="240"/>
                  </a:lnTo>
                  <a:lnTo>
                    <a:pt x="308" y="244"/>
                  </a:lnTo>
                  <a:lnTo>
                    <a:pt x="286" y="244"/>
                  </a:lnTo>
                  <a:lnTo>
                    <a:pt x="286" y="249"/>
                  </a:lnTo>
                  <a:lnTo>
                    <a:pt x="278" y="249"/>
                  </a:lnTo>
                  <a:lnTo>
                    <a:pt x="268" y="245"/>
                  </a:lnTo>
                  <a:lnTo>
                    <a:pt x="255" y="242"/>
                  </a:lnTo>
                  <a:lnTo>
                    <a:pt x="244" y="238"/>
                  </a:lnTo>
                  <a:lnTo>
                    <a:pt x="237" y="236"/>
                  </a:lnTo>
                  <a:lnTo>
                    <a:pt x="237" y="233"/>
                  </a:lnTo>
                  <a:lnTo>
                    <a:pt x="217" y="233"/>
                  </a:lnTo>
                  <a:lnTo>
                    <a:pt x="217" y="227"/>
                  </a:lnTo>
                  <a:lnTo>
                    <a:pt x="149" y="233"/>
                  </a:lnTo>
                  <a:lnTo>
                    <a:pt x="140" y="229"/>
                  </a:lnTo>
                  <a:lnTo>
                    <a:pt x="129" y="227"/>
                  </a:lnTo>
                  <a:lnTo>
                    <a:pt x="117" y="227"/>
                  </a:lnTo>
                  <a:lnTo>
                    <a:pt x="109" y="240"/>
                  </a:lnTo>
                  <a:lnTo>
                    <a:pt x="60" y="240"/>
                  </a:lnTo>
                  <a:lnTo>
                    <a:pt x="60" y="244"/>
                  </a:lnTo>
                  <a:lnTo>
                    <a:pt x="29" y="249"/>
                  </a:lnTo>
                  <a:lnTo>
                    <a:pt x="28" y="244"/>
                  </a:lnTo>
                  <a:lnTo>
                    <a:pt x="26" y="242"/>
                  </a:lnTo>
                  <a:lnTo>
                    <a:pt x="26" y="238"/>
                  </a:lnTo>
                  <a:lnTo>
                    <a:pt x="26" y="233"/>
                  </a:lnTo>
                  <a:lnTo>
                    <a:pt x="29" y="233"/>
                  </a:lnTo>
                  <a:lnTo>
                    <a:pt x="29" y="229"/>
                  </a:lnTo>
                  <a:lnTo>
                    <a:pt x="29" y="227"/>
                  </a:lnTo>
                  <a:lnTo>
                    <a:pt x="28" y="225"/>
                  </a:lnTo>
                  <a:lnTo>
                    <a:pt x="26" y="224"/>
                  </a:lnTo>
                  <a:lnTo>
                    <a:pt x="26" y="224"/>
                  </a:lnTo>
                  <a:lnTo>
                    <a:pt x="29" y="204"/>
                  </a:lnTo>
                  <a:lnTo>
                    <a:pt x="33" y="204"/>
                  </a:lnTo>
                  <a:lnTo>
                    <a:pt x="37" y="202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80" y="200"/>
                  </a:lnTo>
                  <a:lnTo>
                    <a:pt x="86" y="193"/>
                  </a:lnTo>
                  <a:lnTo>
                    <a:pt x="106" y="193"/>
                  </a:lnTo>
                  <a:lnTo>
                    <a:pt x="106" y="189"/>
                  </a:lnTo>
                  <a:lnTo>
                    <a:pt x="113" y="189"/>
                  </a:lnTo>
                  <a:lnTo>
                    <a:pt x="117" y="180"/>
                  </a:lnTo>
                  <a:lnTo>
                    <a:pt x="126" y="180"/>
                  </a:lnTo>
                  <a:lnTo>
                    <a:pt x="138" y="182"/>
                  </a:lnTo>
                  <a:lnTo>
                    <a:pt x="151" y="185"/>
                  </a:lnTo>
                  <a:lnTo>
                    <a:pt x="162" y="189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73" y="196"/>
                  </a:lnTo>
                  <a:lnTo>
                    <a:pt x="173" y="193"/>
                  </a:lnTo>
                  <a:lnTo>
                    <a:pt x="189" y="193"/>
                  </a:lnTo>
                  <a:lnTo>
                    <a:pt x="189" y="184"/>
                  </a:lnTo>
                  <a:lnTo>
                    <a:pt x="193" y="184"/>
                  </a:lnTo>
                  <a:lnTo>
                    <a:pt x="189" y="176"/>
                  </a:lnTo>
                  <a:lnTo>
                    <a:pt x="184" y="178"/>
                  </a:lnTo>
                  <a:lnTo>
                    <a:pt x="180" y="180"/>
                  </a:lnTo>
                  <a:lnTo>
                    <a:pt x="175" y="182"/>
                  </a:lnTo>
                  <a:lnTo>
                    <a:pt x="171" y="184"/>
                  </a:lnTo>
                  <a:lnTo>
                    <a:pt x="166" y="184"/>
                  </a:lnTo>
                  <a:lnTo>
                    <a:pt x="160" y="180"/>
                  </a:lnTo>
                  <a:lnTo>
                    <a:pt x="157" y="173"/>
                  </a:lnTo>
                  <a:lnTo>
                    <a:pt x="137" y="173"/>
                  </a:lnTo>
                  <a:lnTo>
                    <a:pt x="133" y="164"/>
                  </a:lnTo>
                  <a:lnTo>
                    <a:pt x="122" y="164"/>
                  </a:lnTo>
                  <a:lnTo>
                    <a:pt x="113" y="167"/>
                  </a:lnTo>
                  <a:lnTo>
                    <a:pt x="104" y="173"/>
                  </a:lnTo>
                  <a:lnTo>
                    <a:pt x="97" y="176"/>
                  </a:lnTo>
                  <a:lnTo>
                    <a:pt x="37" y="173"/>
                  </a:lnTo>
                  <a:lnTo>
                    <a:pt x="37" y="165"/>
                  </a:lnTo>
                  <a:lnTo>
                    <a:pt x="38" y="160"/>
                  </a:lnTo>
                  <a:lnTo>
                    <a:pt x="40" y="156"/>
                  </a:lnTo>
                  <a:lnTo>
                    <a:pt x="40" y="153"/>
                  </a:lnTo>
                  <a:lnTo>
                    <a:pt x="26" y="147"/>
                  </a:lnTo>
                  <a:lnTo>
                    <a:pt x="20" y="134"/>
                  </a:lnTo>
                  <a:lnTo>
                    <a:pt x="13" y="125"/>
                  </a:lnTo>
                  <a:lnTo>
                    <a:pt x="6" y="114"/>
                  </a:lnTo>
                  <a:lnTo>
                    <a:pt x="0" y="100"/>
                  </a:lnTo>
                  <a:lnTo>
                    <a:pt x="4" y="96"/>
                  </a:lnTo>
                  <a:lnTo>
                    <a:pt x="6" y="94"/>
                  </a:lnTo>
                  <a:lnTo>
                    <a:pt x="8" y="91"/>
                  </a:lnTo>
                  <a:lnTo>
                    <a:pt x="9" y="87"/>
                  </a:lnTo>
                  <a:lnTo>
                    <a:pt x="20" y="84"/>
                  </a:lnTo>
                  <a:lnTo>
                    <a:pt x="20" y="76"/>
                  </a:lnTo>
                  <a:lnTo>
                    <a:pt x="37" y="64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46" y="33"/>
                  </a:lnTo>
                  <a:lnTo>
                    <a:pt x="53" y="27"/>
                  </a:lnTo>
                  <a:lnTo>
                    <a:pt x="57" y="7"/>
                  </a:lnTo>
                  <a:lnTo>
                    <a:pt x="106" y="7"/>
                  </a:lnTo>
                  <a:lnTo>
                    <a:pt x="106" y="4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28" y="2"/>
                  </a:lnTo>
                  <a:lnTo>
                    <a:pt x="129" y="0"/>
                  </a:lnTo>
                  <a:lnTo>
                    <a:pt x="133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F7FCE0B2-37DE-4EF8-B7AA-9455AE989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4705" y="1031032"/>
              <a:ext cx="1001713" cy="1131888"/>
            </a:xfrm>
            <a:custGeom>
              <a:avLst/>
              <a:gdLst>
                <a:gd name="T0" fmla="*/ 471 w 631"/>
                <a:gd name="T1" fmla="*/ 11 h 713"/>
                <a:gd name="T2" fmla="*/ 487 w 631"/>
                <a:gd name="T3" fmla="*/ 24 h 713"/>
                <a:gd name="T4" fmla="*/ 523 w 631"/>
                <a:gd name="T5" fmla="*/ 47 h 713"/>
                <a:gd name="T6" fmla="*/ 551 w 631"/>
                <a:gd name="T7" fmla="*/ 67 h 713"/>
                <a:gd name="T8" fmla="*/ 587 w 631"/>
                <a:gd name="T9" fmla="*/ 93 h 713"/>
                <a:gd name="T10" fmla="*/ 611 w 631"/>
                <a:gd name="T11" fmla="*/ 109 h 713"/>
                <a:gd name="T12" fmla="*/ 625 w 631"/>
                <a:gd name="T13" fmla="*/ 118 h 713"/>
                <a:gd name="T14" fmla="*/ 560 w 631"/>
                <a:gd name="T15" fmla="*/ 133 h 713"/>
                <a:gd name="T16" fmla="*/ 574 w 631"/>
                <a:gd name="T17" fmla="*/ 280 h 713"/>
                <a:gd name="T18" fmla="*/ 583 w 631"/>
                <a:gd name="T19" fmla="*/ 393 h 713"/>
                <a:gd name="T20" fmla="*/ 591 w 631"/>
                <a:gd name="T21" fmla="*/ 476 h 713"/>
                <a:gd name="T22" fmla="*/ 614 w 631"/>
                <a:gd name="T23" fmla="*/ 616 h 713"/>
                <a:gd name="T24" fmla="*/ 607 w 631"/>
                <a:gd name="T25" fmla="*/ 664 h 713"/>
                <a:gd name="T26" fmla="*/ 562 w 631"/>
                <a:gd name="T27" fmla="*/ 669 h 713"/>
                <a:gd name="T28" fmla="*/ 394 w 631"/>
                <a:gd name="T29" fmla="*/ 664 h 713"/>
                <a:gd name="T30" fmla="*/ 343 w 631"/>
                <a:gd name="T31" fmla="*/ 671 h 713"/>
                <a:gd name="T32" fmla="*/ 323 w 631"/>
                <a:gd name="T33" fmla="*/ 676 h 713"/>
                <a:gd name="T34" fmla="*/ 309 w 631"/>
                <a:gd name="T35" fmla="*/ 684 h 713"/>
                <a:gd name="T36" fmla="*/ 289 w 631"/>
                <a:gd name="T37" fmla="*/ 669 h 713"/>
                <a:gd name="T38" fmla="*/ 278 w 631"/>
                <a:gd name="T39" fmla="*/ 665 h 713"/>
                <a:gd name="T40" fmla="*/ 269 w 631"/>
                <a:gd name="T41" fmla="*/ 676 h 713"/>
                <a:gd name="T42" fmla="*/ 258 w 631"/>
                <a:gd name="T43" fmla="*/ 707 h 713"/>
                <a:gd name="T44" fmla="*/ 211 w 631"/>
                <a:gd name="T45" fmla="*/ 693 h 713"/>
                <a:gd name="T46" fmla="*/ 194 w 631"/>
                <a:gd name="T47" fmla="*/ 673 h 713"/>
                <a:gd name="T48" fmla="*/ 182 w 631"/>
                <a:gd name="T49" fmla="*/ 653 h 713"/>
                <a:gd name="T50" fmla="*/ 174 w 631"/>
                <a:gd name="T51" fmla="*/ 636 h 713"/>
                <a:gd name="T52" fmla="*/ 143 w 631"/>
                <a:gd name="T53" fmla="*/ 620 h 713"/>
                <a:gd name="T54" fmla="*/ 54 w 631"/>
                <a:gd name="T55" fmla="*/ 607 h 713"/>
                <a:gd name="T56" fmla="*/ 45 w 631"/>
                <a:gd name="T57" fmla="*/ 611 h 713"/>
                <a:gd name="T58" fmla="*/ 23 w 631"/>
                <a:gd name="T59" fmla="*/ 620 h 713"/>
                <a:gd name="T60" fmla="*/ 14 w 631"/>
                <a:gd name="T61" fmla="*/ 576 h 713"/>
                <a:gd name="T62" fmla="*/ 23 w 631"/>
                <a:gd name="T63" fmla="*/ 556 h 713"/>
                <a:gd name="T64" fmla="*/ 32 w 631"/>
                <a:gd name="T65" fmla="*/ 529 h 713"/>
                <a:gd name="T66" fmla="*/ 23 w 631"/>
                <a:gd name="T67" fmla="*/ 460 h 713"/>
                <a:gd name="T68" fmla="*/ 20 w 631"/>
                <a:gd name="T69" fmla="*/ 376 h 713"/>
                <a:gd name="T70" fmla="*/ 0 w 631"/>
                <a:gd name="T71" fmla="*/ 336 h 713"/>
                <a:gd name="T72" fmla="*/ 207 w 631"/>
                <a:gd name="T73" fmla="*/ 273 h 713"/>
                <a:gd name="T74" fmla="*/ 220 w 631"/>
                <a:gd name="T75" fmla="*/ 233 h 713"/>
                <a:gd name="T76" fmla="*/ 240 w 631"/>
                <a:gd name="T77" fmla="*/ 224 h 713"/>
                <a:gd name="T78" fmla="*/ 249 w 631"/>
                <a:gd name="T79" fmla="*/ 218 h 713"/>
                <a:gd name="T80" fmla="*/ 256 w 631"/>
                <a:gd name="T81" fmla="*/ 218 h 713"/>
                <a:gd name="T82" fmla="*/ 267 w 631"/>
                <a:gd name="T83" fmla="*/ 207 h 713"/>
                <a:gd name="T84" fmla="*/ 271 w 631"/>
                <a:gd name="T85" fmla="*/ 85 h 713"/>
                <a:gd name="T86" fmla="*/ 343 w 631"/>
                <a:gd name="T87" fmla="*/ 71 h 713"/>
                <a:gd name="T88" fmla="*/ 414 w 631"/>
                <a:gd name="T89" fmla="*/ 67 h 713"/>
                <a:gd name="T90" fmla="*/ 451 w 631"/>
                <a:gd name="T91" fmla="*/ 20 h 713"/>
                <a:gd name="T92" fmla="*/ 449 w 631"/>
                <a:gd name="T93" fmla="*/ 4 h 713"/>
                <a:gd name="T94" fmla="*/ 451 w 631"/>
                <a:gd name="T95" fmla="*/ 2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1" h="713">
                  <a:moveTo>
                    <a:pt x="451" y="0"/>
                  </a:moveTo>
                  <a:lnTo>
                    <a:pt x="463" y="0"/>
                  </a:lnTo>
                  <a:lnTo>
                    <a:pt x="463" y="7"/>
                  </a:lnTo>
                  <a:lnTo>
                    <a:pt x="471" y="11"/>
                  </a:lnTo>
                  <a:lnTo>
                    <a:pt x="476" y="13"/>
                  </a:lnTo>
                  <a:lnTo>
                    <a:pt x="482" y="16"/>
                  </a:lnTo>
                  <a:lnTo>
                    <a:pt x="487" y="20"/>
                  </a:lnTo>
                  <a:lnTo>
                    <a:pt x="487" y="24"/>
                  </a:lnTo>
                  <a:lnTo>
                    <a:pt x="494" y="24"/>
                  </a:lnTo>
                  <a:lnTo>
                    <a:pt x="503" y="36"/>
                  </a:lnTo>
                  <a:lnTo>
                    <a:pt x="520" y="40"/>
                  </a:lnTo>
                  <a:lnTo>
                    <a:pt x="523" y="47"/>
                  </a:lnTo>
                  <a:lnTo>
                    <a:pt x="531" y="47"/>
                  </a:lnTo>
                  <a:lnTo>
                    <a:pt x="534" y="56"/>
                  </a:lnTo>
                  <a:lnTo>
                    <a:pt x="543" y="56"/>
                  </a:lnTo>
                  <a:lnTo>
                    <a:pt x="551" y="67"/>
                  </a:lnTo>
                  <a:lnTo>
                    <a:pt x="560" y="67"/>
                  </a:lnTo>
                  <a:lnTo>
                    <a:pt x="563" y="76"/>
                  </a:lnTo>
                  <a:lnTo>
                    <a:pt x="580" y="80"/>
                  </a:lnTo>
                  <a:lnTo>
                    <a:pt x="587" y="93"/>
                  </a:lnTo>
                  <a:lnTo>
                    <a:pt x="594" y="93"/>
                  </a:lnTo>
                  <a:lnTo>
                    <a:pt x="594" y="96"/>
                  </a:lnTo>
                  <a:lnTo>
                    <a:pt x="603" y="96"/>
                  </a:lnTo>
                  <a:lnTo>
                    <a:pt x="611" y="109"/>
                  </a:lnTo>
                  <a:lnTo>
                    <a:pt x="616" y="111"/>
                  </a:lnTo>
                  <a:lnTo>
                    <a:pt x="620" y="113"/>
                  </a:lnTo>
                  <a:lnTo>
                    <a:pt x="623" y="114"/>
                  </a:lnTo>
                  <a:lnTo>
                    <a:pt x="625" y="118"/>
                  </a:lnTo>
                  <a:lnTo>
                    <a:pt x="629" y="120"/>
                  </a:lnTo>
                  <a:lnTo>
                    <a:pt x="631" y="125"/>
                  </a:lnTo>
                  <a:lnTo>
                    <a:pt x="631" y="133"/>
                  </a:lnTo>
                  <a:lnTo>
                    <a:pt x="560" y="133"/>
                  </a:lnTo>
                  <a:lnTo>
                    <a:pt x="567" y="236"/>
                  </a:lnTo>
                  <a:lnTo>
                    <a:pt x="571" y="236"/>
                  </a:lnTo>
                  <a:lnTo>
                    <a:pt x="571" y="280"/>
                  </a:lnTo>
                  <a:lnTo>
                    <a:pt x="574" y="280"/>
                  </a:lnTo>
                  <a:lnTo>
                    <a:pt x="574" y="340"/>
                  </a:lnTo>
                  <a:lnTo>
                    <a:pt x="580" y="340"/>
                  </a:lnTo>
                  <a:lnTo>
                    <a:pt x="580" y="393"/>
                  </a:lnTo>
                  <a:lnTo>
                    <a:pt x="583" y="393"/>
                  </a:lnTo>
                  <a:lnTo>
                    <a:pt x="583" y="420"/>
                  </a:lnTo>
                  <a:lnTo>
                    <a:pt x="587" y="420"/>
                  </a:lnTo>
                  <a:lnTo>
                    <a:pt x="587" y="476"/>
                  </a:lnTo>
                  <a:lnTo>
                    <a:pt x="591" y="476"/>
                  </a:lnTo>
                  <a:lnTo>
                    <a:pt x="591" y="533"/>
                  </a:lnTo>
                  <a:lnTo>
                    <a:pt x="594" y="533"/>
                  </a:lnTo>
                  <a:lnTo>
                    <a:pt x="600" y="604"/>
                  </a:lnTo>
                  <a:lnTo>
                    <a:pt x="614" y="616"/>
                  </a:lnTo>
                  <a:lnTo>
                    <a:pt x="616" y="629"/>
                  </a:lnTo>
                  <a:lnTo>
                    <a:pt x="611" y="640"/>
                  </a:lnTo>
                  <a:lnTo>
                    <a:pt x="607" y="649"/>
                  </a:lnTo>
                  <a:lnTo>
                    <a:pt x="607" y="664"/>
                  </a:lnTo>
                  <a:lnTo>
                    <a:pt x="603" y="664"/>
                  </a:lnTo>
                  <a:lnTo>
                    <a:pt x="592" y="669"/>
                  </a:lnTo>
                  <a:lnTo>
                    <a:pt x="578" y="669"/>
                  </a:lnTo>
                  <a:lnTo>
                    <a:pt x="562" y="669"/>
                  </a:lnTo>
                  <a:lnTo>
                    <a:pt x="547" y="669"/>
                  </a:lnTo>
                  <a:lnTo>
                    <a:pt x="400" y="669"/>
                  </a:lnTo>
                  <a:lnTo>
                    <a:pt x="400" y="664"/>
                  </a:lnTo>
                  <a:lnTo>
                    <a:pt x="394" y="664"/>
                  </a:lnTo>
                  <a:lnTo>
                    <a:pt x="391" y="673"/>
                  </a:lnTo>
                  <a:lnTo>
                    <a:pt x="376" y="674"/>
                  </a:lnTo>
                  <a:lnTo>
                    <a:pt x="360" y="673"/>
                  </a:lnTo>
                  <a:lnTo>
                    <a:pt x="343" y="671"/>
                  </a:lnTo>
                  <a:lnTo>
                    <a:pt x="331" y="669"/>
                  </a:lnTo>
                  <a:lnTo>
                    <a:pt x="331" y="673"/>
                  </a:lnTo>
                  <a:lnTo>
                    <a:pt x="327" y="674"/>
                  </a:lnTo>
                  <a:lnTo>
                    <a:pt x="323" y="676"/>
                  </a:lnTo>
                  <a:lnTo>
                    <a:pt x="322" y="680"/>
                  </a:lnTo>
                  <a:lnTo>
                    <a:pt x="318" y="682"/>
                  </a:lnTo>
                  <a:lnTo>
                    <a:pt x="314" y="682"/>
                  </a:lnTo>
                  <a:lnTo>
                    <a:pt x="309" y="684"/>
                  </a:lnTo>
                  <a:lnTo>
                    <a:pt x="303" y="684"/>
                  </a:lnTo>
                  <a:lnTo>
                    <a:pt x="298" y="678"/>
                  </a:lnTo>
                  <a:lnTo>
                    <a:pt x="294" y="673"/>
                  </a:lnTo>
                  <a:lnTo>
                    <a:pt x="289" y="669"/>
                  </a:lnTo>
                  <a:lnTo>
                    <a:pt x="283" y="664"/>
                  </a:lnTo>
                  <a:lnTo>
                    <a:pt x="280" y="665"/>
                  </a:lnTo>
                  <a:lnTo>
                    <a:pt x="278" y="665"/>
                  </a:lnTo>
                  <a:lnTo>
                    <a:pt x="278" y="665"/>
                  </a:lnTo>
                  <a:lnTo>
                    <a:pt x="278" y="665"/>
                  </a:lnTo>
                  <a:lnTo>
                    <a:pt x="276" y="667"/>
                  </a:lnTo>
                  <a:lnTo>
                    <a:pt x="274" y="669"/>
                  </a:lnTo>
                  <a:lnTo>
                    <a:pt x="269" y="676"/>
                  </a:lnTo>
                  <a:lnTo>
                    <a:pt x="265" y="685"/>
                  </a:lnTo>
                  <a:lnTo>
                    <a:pt x="263" y="693"/>
                  </a:lnTo>
                  <a:lnTo>
                    <a:pt x="262" y="700"/>
                  </a:lnTo>
                  <a:lnTo>
                    <a:pt x="258" y="707"/>
                  </a:lnTo>
                  <a:lnTo>
                    <a:pt x="249" y="711"/>
                  </a:lnTo>
                  <a:lnTo>
                    <a:pt x="234" y="713"/>
                  </a:lnTo>
                  <a:lnTo>
                    <a:pt x="220" y="693"/>
                  </a:lnTo>
                  <a:lnTo>
                    <a:pt x="211" y="693"/>
                  </a:lnTo>
                  <a:lnTo>
                    <a:pt x="207" y="684"/>
                  </a:lnTo>
                  <a:lnTo>
                    <a:pt x="203" y="684"/>
                  </a:lnTo>
                  <a:lnTo>
                    <a:pt x="203" y="676"/>
                  </a:lnTo>
                  <a:lnTo>
                    <a:pt x="194" y="673"/>
                  </a:lnTo>
                  <a:lnTo>
                    <a:pt x="194" y="669"/>
                  </a:lnTo>
                  <a:lnTo>
                    <a:pt x="183" y="660"/>
                  </a:lnTo>
                  <a:lnTo>
                    <a:pt x="182" y="656"/>
                  </a:lnTo>
                  <a:lnTo>
                    <a:pt x="182" y="653"/>
                  </a:lnTo>
                  <a:lnTo>
                    <a:pt x="180" y="647"/>
                  </a:lnTo>
                  <a:lnTo>
                    <a:pt x="180" y="644"/>
                  </a:lnTo>
                  <a:lnTo>
                    <a:pt x="178" y="640"/>
                  </a:lnTo>
                  <a:lnTo>
                    <a:pt x="174" y="636"/>
                  </a:lnTo>
                  <a:lnTo>
                    <a:pt x="154" y="633"/>
                  </a:lnTo>
                  <a:lnTo>
                    <a:pt x="154" y="627"/>
                  </a:lnTo>
                  <a:lnTo>
                    <a:pt x="147" y="627"/>
                  </a:lnTo>
                  <a:lnTo>
                    <a:pt x="143" y="620"/>
                  </a:lnTo>
                  <a:lnTo>
                    <a:pt x="120" y="600"/>
                  </a:lnTo>
                  <a:lnTo>
                    <a:pt x="83" y="604"/>
                  </a:lnTo>
                  <a:lnTo>
                    <a:pt x="83" y="607"/>
                  </a:lnTo>
                  <a:lnTo>
                    <a:pt x="54" y="607"/>
                  </a:lnTo>
                  <a:lnTo>
                    <a:pt x="54" y="613"/>
                  </a:lnTo>
                  <a:lnTo>
                    <a:pt x="51" y="613"/>
                  </a:lnTo>
                  <a:lnTo>
                    <a:pt x="47" y="611"/>
                  </a:lnTo>
                  <a:lnTo>
                    <a:pt x="45" y="611"/>
                  </a:lnTo>
                  <a:lnTo>
                    <a:pt x="43" y="609"/>
                  </a:lnTo>
                  <a:lnTo>
                    <a:pt x="43" y="607"/>
                  </a:lnTo>
                  <a:lnTo>
                    <a:pt x="23" y="613"/>
                  </a:lnTo>
                  <a:lnTo>
                    <a:pt x="23" y="620"/>
                  </a:lnTo>
                  <a:lnTo>
                    <a:pt x="3" y="620"/>
                  </a:lnTo>
                  <a:lnTo>
                    <a:pt x="7" y="589"/>
                  </a:lnTo>
                  <a:lnTo>
                    <a:pt x="14" y="584"/>
                  </a:lnTo>
                  <a:lnTo>
                    <a:pt x="14" y="576"/>
                  </a:lnTo>
                  <a:lnTo>
                    <a:pt x="20" y="576"/>
                  </a:lnTo>
                  <a:lnTo>
                    <a:pt x="20" y="564"/>
                  </a:lnTo>
                  <a:lnTo>
                    <a:pt x="23" y="564"/>
                  </a:lnTo>
                  <a:lnTo>
                    <a:pt x="23" y="556"/>
                  </a:lnTo>
                  <a:lnTo>
                    <a:pt x="27" y="556"/>
                  </a:lnTo>
                  <a:lnTo>
                    <a:pt x="27" y="544"/>
                  </a:lnTo>
                  <a:lnTo>
                    <a:pt x="31" y="544"/>
                  </a:lnTo>
                  <a:lnTo>
                    <a:pt x="32" y="529"/>
                  </a:lnTo>
                  <a:lnTo>
                    <a:pt x="32" y="509"/>
                  </a:lnTo>
                  <a:lnTo>
                    <a:pt x="31" y="489"/>
                  </a:lnTo>
                  <a:lnTo>
                    <a:pt x="27" y="471"/>
                  </a:lnTo>
                  <a:lnTo>
                    <a:pt x="23" y="460"/>
                  </a:lnTo>
                  <a:lnTo>
                    <a:pt x="11" y="453"/>
                  </a:lnTo>
                  <a:lnTo>
                    <a:pt x="20" y="416"/>
                  </a:lnTo>
                  <a:lnTo>
                    <a:pt x="27" y="413"/>
                  </a:lnTo>
                  <a:lnTo>
                    <a:pt x="20" y="376"/>
                  </a:lnTo>
                  <a:lnTo>
                    <a:pt x="7" y="376"/>
                  </a:lnTo>
                  <a:lnTo>
                    <a:pt x="3" y="364"/>
                  </a:lnTo>
                  <a:lnTo>
                    <a:pt x="0" y="353"/>
                  </a:lnTo>
                  <a:lnTo>
                    <a:pt x="0" y="336"/>
                  </a:lnTo>
                  <a:lnTo>
                    <a:pt x="203" y="336"/>
                  </a:lnTo>
                  <a:lnTo>
                    <a:pt x="207" y="318"/>
                  </a:lnTo>
                  <a:lnTo>
                    <a:pt x="207" y="294"/>
                  </a:lnTo>
                  <a:lnTo>
                    <a:pt x="207" y="273"/>
                  </a:lnTo>
                  <a:lnTo>
                    <a:pt x="203" y="262"/>
                  </a:lnTo>
                  <a:lnTo>
                    <a:pt x="203" y="251"/>
                  </a:lnTo>
                  <a:lnTo>
                    <a:pt x="207" y="240"/>
                  </a:lnTo>
                  <a:lnTo>
                    <a:pt x="220" y="233"/>
                  </a:lnTo>
                  <a:lnTo>
                    <a:pt x="220" y="229"/>
                  </a:lnTo>
                  <a:lnTo>
                    <a:pt x="231" y="229"/>
                  </a:lnTo>
                  <a:lnTo>
                    <a:pt x="231" y="224"/>
                  </a:lnTo>
                  <a:lnTo>
                    <a:pt x="240" y="224"/>
                  </a:lnTo>
                  <a:lnTo>
                    <a:pt x="240" y="220"/>
                  </a:lnTo>
                  <a:lnTo>
                    <a:pt x="243" y="218"/>
                  </a:lnTo>
                  <a:lnTo>
                    <a:pt x="247" y="218"/>
                  </a:lnTo>
                  <a:lnTo>
                    <a:pt x="249" y="218"/>
                  </a:lnTo>
                  <a:lnTo>
                    <a:pt x="251" y="218"/>
                  </a:lnTo>
                  <a:lnTo>
                    <a:pt x="252" y="218"/>
                  </a:lnTo>
                  <a:lnTo>
                    <a:pt x="254" y="218"/>
                  </a:lnTo>
                  <a:lnTo>
                    <a:pt x="256" y="218"/>
                  </a:lnTo>
                  <a:lnTo>
                    <a:pt x="258" y="216"/>
                  </a:lnTo>
                  <a:lnTo>
                    <a:pt x="260" y="213"/>
                  </a:lnTo>
                  <a:lnTo>
                    <a:pt x="263" y="207"/>
                  </a:lnTo>
                  <a:lnTo>
                    <a:pt x="267" y="207"/>
                  </a:lnTo>
                  <a:lnTo>
                    <a:pt x="267" y="120"/>
                  </a:lnTo>
                  <a:lnTo>
                    <a:pt x="267" y="105"/>
                  </a:lnTo>
                  <a:lnTo>
                    <a:pt x="269" y="94"/>
                  </a:lnTo>
                  <a:lnTo>
                    <a:pt x="271" y="85"/>
                  </a:lnTo>
                  <a:lnTo>
                    <a:pt x="271" y="76"/>
                  </a:lnTo>
                  <a:lnTo>
                    <a:pt x="291" y="73"/>
                  </a:lnTo>
                  <a:lnTo>
                    <a:pt x="316" y="71"/>
                  </a:lnTo>
                  <a:lnTo>
                    <a:pt x="343" y="71"/>
                  </a:lnTo>
                  <a:lnTo>
                    <a:pt x="367" y="73"/>
                  </a:lnTo>
                  <a:lnTo>
                    <a:pt x="376" y="69"/>
                  </a:lnTo>
                  <a:lnTo>
                    <a:pt x="394" y="67"/>
                  </a:lnTo>
                  <a:lnTo>
                    <a:pt x="414" y="67"/>
                  </a:lnTo>
                  <a:lnTo>
                    <a:pt x="432" y="67"/>
                  </a:lnTo>
                  <a:lnTo>
                    <a:pt x="447" y="67"/>
                  </a:lnTo>
                  <a:lnTo>
                    <a:pt x="447" y="20"/>
                  </a:lnTo>
                  <a:lnTo>
                    <a:pt x="451" y="20"/>
                  </a:lnTo>
                  <a:lnTo>
                    <a:pt x="451" y="16"/>
                  </a:lnTo>
                  <a:lnTo>
                    <a:pt x="447" y="16"/>
                  </a:lnTo>
                  <a:lnTo>
                    <a:pt x="447" y="4"/>
                  </a:lnTo>
                  <a:lnTo>
                    <a:pt x="449" y="4"/>
                  </a:lnTo>
                  <a:lnTo>
                    <a:pt x="449" y="2"/>
                  </a:lnTo>
                  <a:lnTo>
                    <a:pt x="449" y="2"/>
                  </a:lnTo>
                  <a:lnTo>
                    <a:pt x="449" y="2"/>
                  </a:lnTo>
                  <a:lnTo>
                    <a:pt x="451" y="2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4C50C6EC-3626-4354-BF7A-3D9F283B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680" y="491282"/>
              <a:ext cx="1333500" cy="1238250"/>
            </a:xfrm>
            <a:custGeom>
              <a:avLst/>
              <a:gdLst>
                <a:gd name="T0" fmla="*/ 146 w 840"/>
                <a:gd name="T1" fmla="*/ 11 h 780"/>
                <a:gd name="T2" fmla="*/ 213 w 840"/>
                <a:gd name="T3" fmla="*/ 16 h 780"/>
                <a:gd name="T4" fmla="*/ 266 w 840"/>
                <a:gd name="T5" fmla="*/ 36 h 780"/>
                <a:gd name="T6" fmla="*/ 317 w 840"/>
                <a:gd name="T7" fmla="*/ 47 h 780"/>
                <a:gd name="T8" fmla="*/ 397 w 840"/>
                <a:gd name="T9" fmla="*/ 113 h 780"/>
                <a:gd name="T10" fmla="*/ 437 w 840"/>
                <a:gd name="T11" fmla="*/ 127 h 780"/>
                <a:gd name="T12" fmla="*/ 480 w 840"/>
                <a:gd name="T13" fmla="*/ 144 h 780"/>
                <a:gd name="T14" fmla="*/ 517 w 840"/>
                <a:gd name="T15" fmla="*/ 160 h 780"/>
                <a:gd name="T16" fmla="*/ 557 w 840"/>
                <a:gd name="T17" fmla="*/ 120 h 780"/>
                <a:gd name="T18" fmla="*/ 553 w 840"/>
                <a:gd name="T19" fmla="*/ 53 h 780"/>
                <a:gd name="T20" fmla="*/ 586 w 840"/>
                <a:gd name="T21" fmla="*/ 33 h 780"/>
                <a:gd name="T22" fmla="*/ 649 w 840"/>
                <a:gd name="T23" fmla="*/ 11 h 780"/>
                <a:gd name="T24" fmla="*/ 686 w 840"/>
                <a:gd name="T25" fmla="*/ 20 h 780"/>
                <a:gd name="T26" fmla="*/ 713 w 840"/>
                <a:gd name="T27" fmla="*/ 27 h 780"/>
                <a:gd name="T28" fmla="*/ 757 w 840"/>
                <a:gd name="T29" fmla="*/ 56 h 780"/>
                <a:gd name="T30" fmla="*/ 800 w 840"/>
                <a:gd name="T31" fmla="*/ 65 h 780"/>
                <a:gd name="T32" fmla="*/ 815 w 840"/>
                <a:gd name="T33" fmla="*/ 111 h 780"/>
                <a:gd name="T34" fmla="*/ 813 w 840"/>
                <a:gd name="T35" fmla="*/ 164 h 780"/>
                <a:gd name="T36" fmla="*/ 817 w 840"/>
                <a:gd name="T37" fmla="*/ 216 h 780"/>
                <a:gd name="T38" fmla="*/ 840 w 840"/>
                <a:gd name="T39" fmla="*/ 756 h 780"/>
                <a:gd name="T40" fmla="*/ 788 w 840"/>
                <a:gd name="T41" fmla="*/ 765 h 780"/>
                <a:gd name="T42" fmla="*/ 786 w 840"/>
                <a:gd name="T43" fmla="*/ 780 h 780"/>
                <a:gd name="T44" fmla="*/ 733 w 840"/>
                <a:gd name="T45" fmla="*/ 756 h 780"/>
                <a:gd name="T46" fmla="*/ 689 w 840"/>
                <a:gd name="T47" fmla="*/ 736 h 780"/>
                <a:gd name="T48" fmla="*/ 640 w 840"/>
                <a:gd name="T49" fmla="*/ 709 h 780"/>
                <a:gd name="T50" fmla="*/ 617 w 840"/>
                <a:gd name="T51" fmla="*/ 700 h 780"/>
                <a:gd name="T52" fmla="*/ 600 w 840"/>
                <a:gd name="T53" fmla="*/ 687 h 780"/>
                <a:gd name="T54" fmla="*/ 560 w 840"/>
                <a:gd name="T55" fmla="*/ 673 h 780"/>
                <a:gd name="T56" fmla="*/ 509 w 840"/>
                <a:gd name="T57" fmla="*/ 640 h 780"/>
                <a:gd name="T58" fmla="*/ 486 w 840"/>
                <a:gd name="T59" fmla="*/ 633 h 780"/>
                <a:gd name="T60" fmla="*/ 469 w 840"/>
                <a:gd name="T61" fmla="*/ 620 h 780"/>
                <a:gd name="T62" fmla="*/ 429 w 840"/>
                <a:gd name="T63" fmla="*/ 604 h 780"/>
                <a:gd name="T64" fmla="*/ 393 w 840"/>
                <a:gd name="T65" fmla="*/ 580 h 780"/>
                <a:gd name="T66" fmla="*/ 349 w 840"/>
                <a:gd name="T67" fmla="*/ 564 h 780"/>
                <a:gd name="T68" fmla="*/ 337 w 840"/>
                <a:gd name="T69" fmla="*/ 571 h 780"/>
                <a:gd name="T70" fmla="*/ 297 w 840"/>
                <a:gd name="T71" fmla="*/ 593 h 780"/>
                <a:gd name="T72" fmla="*/ 251 w 840"/>
                <a:gd name="T73" fmla="*/ 602 h 780"/>
                <a:gd name="T74" fmla="*/ 137 w 840"/>
                <a:gd name="T75" fmla="*/ 556 h 780"/>
                <a:gd name="T76" fmla="*/ 93 w 840"/>
                <a:gd name="T77" fmla="*/ 504 h 780"/>
                <a:gd name="T78" fmla="*/ 40 w 840"/>
                <a:gd name="T79" fmla="*/ 487 h 780"/>
                <a:gd name="T80" fmla="*/ 33 w 840"/>
                <a:gd name="T81" fmla="*/ 444 h 780"/>
                <a:gd name="T82" fmla="*/ 8 w 840"/>
                <a:gd name="T83" fmla="*/ 413 h 780"/>
                <a:gd name="T84" fmla="*/ 18 w 840"/>
                <a:gd name="T85" fmla="*/ 389 h 780"/>
                <a:gd name="T86" fmla="*/ 20 w 840"/>
                <a:gd name="T87" fmla="*/ 327 h 780"/>
                <a:gd name="T88" fmla="*/ 26 w 840"/>
                <a:gd name="T89" fmla="*/ 300 h 780"/>
                <a:gd name="T90" fmla="*/ 20 w 840"/>
                <a:gd name="T91" fmla="*/ 213 h 780"/>
                <a:gd name="T92" fmla="*/ 13 w 840"/>
                <a:gd name="T93" fmla="*/ 171 h 780"/>
                <a:gd name="T94" fmla="*/ 44 w 840"/>
                <a:gd name="T95" fmla="*/ 138 h 780"/>
                <a:gd name="T96" fmla="*/ 48 w 840"/>
                <a:gd name="T97" fmla="*/ 91 h 780"/>
                <a:gd name="T98" fmla="*/ 66 w 840"/>
                <a:gd name="T99" fmla="*/ 73 h 780"/>
                <a:gd name="T100" fmla="*/ 80 w 840"/>
                <a:gd name="T101" fmla="*/ 60 h 780"/>
                <a:gd name="T102" fmla="*/ 102 w 840"/>
                <a:gd name="T103" fmla="*/ 49 h 780"/>
                <a:gd name="T104" fmla="*/ 109 w 840"/>
                <a:gd name="T105" fmla="*/ 1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0" h="780">
                  <a:moveTo>
                    <a:pt x="113" y="0"/>
                  </a:moveTo>
                  <a:lnTo>
                    <a:pt x="126" y="0"/>
                  </a:lnTo>
                  <a:lnTo>
                    <a:pt x="126" y="4"/>
                  </a:lnTo>
                  <a:lnTo>
                    <a:pt x="137" y="4"/>
                  </a:lnTo>
                  <a:lnTo>
                    <a:pt x="146" y="11"/>
                  </a:lnTo>
                  <a:lnTo>
                    <a:pt x="157" y="16"/>
                  </a:lnTo>
                  <a:lnTo>
                    <a:pt x="169" y="22"/>
                  </a:lnTo>
                  <a:lnTo>
                    <a:pt x="186" y="20"/>
                  </a:lnTo>
                  <a:lnTo>
                    <a:pt x="186" y="16"/>
                  </a:lnTo>
                  <a:lnTo>
                    <a:pt x="213" y="16"/>
                  </a:lnTo>
                  <a:lnTo>
                    <a:pt x="213" y="20"/>
                  </a:lnTo>
                  <a:lnTo>
                    <a:pt x="253" y="24"/>
                  </a:lnTo>
                  <a:lnTo>
                    <a:pt x="253" y="29"/>
                  </a:lnTo>
                  <a:lnTo>
                    <a:pt x="260" y="29"/>
                  </a:lnTo>
                  <a:lnTo>
                    <a:pt x="266" y="36"/>
                  </a:lnTo>
                  <a:lnTo>
                    <a:pt x="273" y="36"/>
                  </a:lnTo>
                  <a:lnTo>
                    <a:pt x="273" y="40"/>
                  </a:lnTo>
                  <a:lnTo>
                    <a:pt x="306" y="40"/>
                  </a:lnTo>
                  <a:lnTo>
                    <a:pt x="309" y="47"/>
                  </a:lnTo>
                  <a:lnTo>
                    <a:pt x="317" y="47"/>
                  </a:lnTo>
                  <a:lnTo>
                    <a:pt x="320" y="84"/>
                  </a:lnTo>
                  <a:lnTo>
                    <a:pt x="349" y="107"/>
                  </a:lnTo>
                  <a:lnTo>
                    <a:pt x="377" y="107"/>
                  </a:lnTo>
                  <a:lnTo>
                    <a:pt x="377" y="113"/>
                  </a:lnTo>
                  <a:lnTo>
                    <a:pt x="397" y="113"/>
                  </a:lnTo>
                  <a:lnTo>
                    <a:pt x="397" y="116"/>
                  </a:lnTo>
                  <a:lnTo>
                    <a:pt x="417" y="116"/>
                  </a:lnTo>
                  <a:lnTo>
                    <a:pt x="417" y="120"/>
                  </a:lnTo>
                  <a:lnTo>
                    <a:pt x="433" y="120"/>
                  </a:lnTo>
                  <a:lnTo>
                    <a:pt x="437" y="127"/>
                  </a:lnTo>
                  <a:lnTo>
                    <a:pt x="449" y="127"/>
                  </a:lnTo>
                  <a:lnTo>
                    <a:pt x="449" y="133"/>
                  </a:lnTo>
                  <a:lnTo>
                    <a:pt x="469" y="136"/>
                  </a:lnTo>
                  <a:lnTo>
                    <a:pt x="473" y="144"/>
                  </a:lnTo>
                  <a:lnTo>
                    <a:pt x="480" y="144"/>
                  </a:lnTo>
                  <a:lnTo>
                    <a:pt x="486" y="153"/>
                  </a:lnTo>
                  <a:lnTo>
                    <a:pt x="493" y="158"/>
                  </a:lnTo>
                  <a:lnTo>
                    <a:pt x="504" y="162"/>
                  </a:lnTo>
                  <a:lnTo>
                    <a:pt x="517" y="164"/>
                  </a:lnTo>
                  <a:lnTo>
                    <a:pt x="517" y="160"/>
                  </a:lnTo>
                  <a:lnTo>
                    <a:pt x="529" y="160"/>
                  </a:lnTo>
                  <a:lnTo>
                    <a:pt x="529" y="156"/>
                  </a:lnTo>
                  <a:lnTo>
                    <a:pt x="540" y="147"/>
                  </a:lnTo>
                  <a:lnTo>
                    <a:pt x="551" y="134"/>
                  </a:lnTo>
                  <a:lnTo>
                    <a:pt x="557" y="120"/>
                  </a:lnTo>
                  <a:lnTo>
                    <a:pt x="549" y="111"/>
                  </a:lnTo>
                  <a:lnTo>
                    <a:pt x="546" y="96"/>
                  </a:lnTo>
                  <a:lnTo>
                    <a:pt x="544" y="80"/>
                  </a:lnTo>
                  <a:lnTo>
                    <a:pt x="548" y="65"/>
                  </a:lnTo>
                  <a:lnTo>
                    <a:pt x="553" y="53"/>
                  </a:lnTo>
                  <a:lnTo>
                    <a:pt x="560" y="47"/>
                  </a:lnTo>
                  <a:lnTo>
                    <a:pt x="569" y="36"/>
                  </a:lnTo>
                  <a:lnTo>
                    <a:pt x="577" y="36"/>
                  </a:lnTo>
                  <a:lnTo>
                    <a:pt x="577" y="33"/>
                  </a:lnTo>
                  <a:lnTo>
                    <a:pt x="586" y="33"/>
                  </a:lnTo>
                  <a:lnTo>
                    <a:pt x="589" y="24"/>
                  </a:lnTo>
                  <a:lnTo>
                    <a:pt x="617" y="24"/>
                  </a:lnTo>
                  <a:lnTo>
                    <a:pt x="620" y="16"/>
                  </a:lnTo>
                  <a:lnTo>
                    <a:pt x="633" y="13"/>
                  </a:lnTo>
                  <a:lnTo>
                    <a:pt x="649" y="11"/>
                  </a:lnTo>
                  <a:lnTo>
                    <a:pt x="666" y="13"/>
                  </a:lnTo>
                  <a:lnTo>
                    <a:pt x="666" y="16"/>
                  </a:lnTo>
                  <a:lnTo>
                    <a:pt x="677" y="16"/>
                  </a:lnTo>
                  <a:lnTo>
                    <a:pt x="677" y="20"/>
                  </a:lnTo>
                  <a:lnTo>
                    <a:pt x="686" y="20"/>
                  </a:lnTo>
                  <a:lnTo>
                    <a:pt x="686" y="24"/>
                  </a:lnTo>
                  <a:lnTo>
                    <a:pt x="709" y="24"/>
                  </a:lnTo>
                  <a:lnTo>
                    <a:pt x="709" y="25"/>
                  </a:lnTo>
                  <a:lnTo>
                    <a:pt x="709" y="25"/>
                  </a:lnTo>
                  <a:lnTo>
                    <a:pt x="713" y="27"/>
                  </a:lnTo>
                  <a:lnTo>
                    <a:pt x="717" y="29"/>
                  </a:lnTo>
                  <a:lnTo>
                    <a:pt x="717" y="47"/>
                  </a:lnTo>
                  <a:lnTo>
                    <a:pt x="729" y="53"/>
                  </a:lnTo>
                  <a:lnTo>
                    <a:pt x="729" y="56"/>
                  </a:lnTo>
                  <a:lnTo>
                    <a:pt x="757" y="56"/>
                  </a:lnTo>
                  <a:lnTo>
                    <a:pt x="757" y="60"/>
                  </a:lnTo>
                  <a:lnTo>
                    <a:pt x="773" y="64"/>
                  </a:lnTo>
                  <a:lnTo>
                    <a:pt x="773" y="67"/>
                  </a:lnTo>
                  <a:lnTo>
                    <a:pt x="788" y="65"/>
                  </a:lnTo>
                  <a:lnTo>
                    <a:pt x="800" y="65"/>
                  </a:lnTo>
                  <a:lnTo>
                    <a:pt x="809" y="67"/>
                  </a:lnTo>
                  <a:lnTo>
                    <a:pt x="818" y="73"/>
                  </a:lnTo>
                  <a:lnTo>
                    <a:pt x="824" y="84"/>
                  </a:lnTo>
                  <a:lnTo>
                    <a:pt x="826" y="100"/>
                  </a:lnTo>
                  <a:lnTo>
                    <a:pt x="815" y="111"/>
                  </a:lnTo>
                  <a:lnTo>
                    <a:pt x="813" y="122"/>
                  </a:lnTo>
                  <a:lnTo>
                    <a:pt x="817" y="134"/>
                  </a:lnTo>
                  <a:lnTo>
                    <a:pt x="818" y="147"/>
                  </a:lnTo>
                  <a:lnTo>
                    <a:pt x="817" y="164"/>
                  </a:lnTo>
                  <a:lnTo>
                    <a:pt x="813" y="164"/>
                  </a:lnTo>
                  <a:lnTo>
                    <a:pt x="809" y="176"/>
                  </a:lnTo>
                  <a:lnTo>
                    <a:pt x="806" y="176"/>
                  </a:lnTo>
                  <a:lnTo>
                    <a:pt x="809" y="187"/>
                  </a:lnTo>
                  <a:lnTo>
                    <a:pt x="813" y="187"/>
                  </a:lnTo>
                  <a:lnTo>
                    <a:pt x="817" y="216"/>
                  </a:lnTo>
                  <a:lnTo>
                    <a:pt x="820" y="216"/>
                  </a:lnTo>
                  <a:lnTo>
                    <a:pt x="820" y="224"/>
                  </a:lnTo>
                  <a:lnTo>
                    <a:pt x="826" y="224"/>
                  </a:lnTo>
                  <a:lnTo>
                    <a:pt x="826" y="273"/>
                  </a:lnTo>
                  <a:lnTo>
                    <a:pt x="840" y="756"/>
                  </a:lnTo>
                  <a:lnTo>
                    <a:pt x="820" y="756"/>
                  </a:lnTo>
                  <a:lnTo>
                    <a:pt x="800" y="756"/>
                  </a:lnTo>
                  <a:lnTo>
                    <a:pt x="786" y="760"/>
                  </a:lnTo>
                  <a:lnTo>
                    <a:pt x="786" y="762"/>
                  </a:lnTo>
                  <a:lnTo>
                    <a:pt x="788" y="765"/>
                  </a:lnTo>
                  <a:lnTo>
                    <a:pt x="789" y="769"/>
                  </a:lnTo>
                  <a:lnTo>
                    <a:pt x="789" y="773"/>
                  </a:lnTo>
                  <a:lnTo>
                    <a:pt x="789" y="776"/>
                  </a:lnTo>
                  <a:lnTo>
                    <a:pt x="786" y="776"/>
                  </a:lnTo>
                  <a:lnTo>
                    <a:pt x="786" y="780"/>
                  </a:lnTo>
                  <a:lnTo>
                    <a:pt x="773" y="780"/>
                  </a:lnTo>
                  <a:lnTo>
                    <a:pt x="762" y="771"/>
                  </a:lnTo>
                  <a:lnTo>
                    <a:pt x="748" y="765"/>
                  </a:lnTo>
                  <a:lnTo>
                    <a:pt x="733" y="760"/>
                  </a:lnTo>
                  <a:lnTo>
                    <a:pt x="733" y="756"/>
                  </a:lnTo>
                  <a:lnTo>
                    <a:pt x="726" y="756"/>
                  </a:lnTo>
                  <a:lnTo>
                    <a:pt x="720" y="747"/>
                  </a:lnTo>
                  <a:lnTo>
                    <a:pt x="700" y="744"/>
                  </a:lnTo>
                  <a:lnTo>
                    <a:pt x="697" y="736"/>
                  </a:lnTo>
                  <a:lnTo>
                    <a:pt x="689" y="736"/>
                  </a:lnTo>
                  <a:lnTo>
                    <a:pt x="689" y="733"/>
                  </a:lnTo>
                  <a:lnTo>
                    <a:pt x="669" y="729"/>
                  </a:lnTo>
                  <a:lnTo>
                    <a:pt x="666" y="720"/>
                  </a:lnTo>
                  <a:lnTo>
                    <a:pt x="646" y="716"/>
                  </a:lnTo>
                  <a:lnTo>
                    <a:pt x="640" y="709"/>
                  </a:lnTo>
                  <a:lnTo>
                    <a:pt x="633" y="709"/>
                  </a:lnTo>
                  <a:lnTo>
                    <a:pt x="633" y="704"/>
                  </a:lnTo>
                  <a:lnTo>
                    <a:pt x="626" y="704"/>
                  </a:lnTo>
                  <a:lnTo>
                    <a:pt x="626" y="700"/>
                  </a:lnTo>
                  <a:lnTo>
                    <a:pt x="617" y="700"/>
                  </a:lnTo>
                  <a:lnTo>
                    <a:pt x="617" y="696"/>
                  </a:lnTo>
                  <a:lnTo>
                    <a:pt x="609" y="696"/>
                  </a:lnTo>
                  <a:lnTo>
                    <a:pt x="609" y="693"/>
                  </a:lnTo>
                  <a:lnTo>
                    <a:pt x="600" y="693"/>
                  </a:lnTo>
                  <a:lnTo>
                    <a:pt x="600" y="687"/>
                  </a:lnTo>
                  <a:lnTo>
                    <a:pt x="593" y="687"/>
                  </a:lnTo>
                  <a:lnTo>
                    <a:pt x="593" y="684"/>
                  </a:lnTo>
                  <a:lnTo>
                    <a:pt x="586" y="684"/>
                  </a:lnTo>
                  <a:lnTo>
                    <a:pt x="580" y="676"/>
                  </a:lnTo>
                  <a:lnTo>
                    <a:pt x="560" y="673"/>
                  </a:lnTo>
                  <a:lnTo>
                    <a:pt x="557" y="664"/>
                  </a:lnTo>
                  <a:lnTo>
                    <a:pt x="537" y="660"/>
                  </a:lnTo>
                  <a:lnTo>
                    <a:pt x="533" y="653"/>
                  </a:lnTo>
                  <a:lnTo>
                    <a:pt x="513" y="649"/>
                  </a:lnTo>
                  <a:lnTo>
                    <a:pt x="509" y="640"/>
                  </a:lnTo>
                  <a:lnTo>
                    <a:pt x="500" y="640"/>
                  </a:lnTo>
                  <a:lnTo>
                    <a:pt x="500" y="636"/>
                  </a:lnTo>
                  <a:lnTo>
                    <a:pt x="493" y="636"/>
                  </a:lnTo>
                  <a:lnTo>
                    <a:pt x="493" y="633"/>
                  </a:lnTo>
                  <a:lnTo>
                    <a:pt x="486" y="633"/>
                  </a:lnTo>
                  <a:lnTo>
                    <a:pt x="486" y="629"/>
                  </a:lnTo>
                  <a:lnTo>
                    <a:pt x="477" y="629"/>
                  </a:lnTo>
                  <a:lnTo>
                    <a:pt x="477" y="624"/>
                  </a:lnTo>
                  <a:lnTo>
                    <a:pt x="469" y="624"/>
                  </a:lnTo>
                  <a:lnTo>
                    <a:pt x="469" y="620"/>
                  </a:lnTo>
                  <a:lnTo>
                    <a:pt x="453" y="616"/>
                  </a:lnTo>
                  <a:lnTo>
                    <a:pt x="449" y="607"/>
                  </a:lnTo>
                  <a:lnTo>
                    <a:pt x="437" y="607"/>
                  </a:lnTo>
                  <a:lnTo>
                    <a:pt x="437" y="604"/>
                  </a:lnTo>
                  <a:lnTo>
                    <a:pt x="429" y="604"/>
                  </a:lnTo>
                  <a:lnTo>
                    <a:pt x="426" y="596"/>
                  </a:lnTo>
                  <a:lnTo>
                    <a:pt x="406" y="593"/>
                  </a:lnTo>
                  <a:lnTo>
                    <a:pt x="400" y="584"/>
                  </a:lnTo>
                  <a:lnTo>
                    <a:pt x="393" y="584"/>
                  </a:lnTo>
                  <a:lnTo>
                    <a:pt x="393" y="580"/>
                  </a:lnTo>
                  <a:lnTo>
                    <a:pt x="386" y="580"/>
                  </a:lnTo>
                  <a:lnTo>
                    <a:pt x="386" y="576"/>
                  </a:lnTo>
                  <a:lnTo>
                    <a:pt x="373" y="576"/>
                  </a:lnTo>
                  <a:lnTo>
                    <a:pt x="369" y="569"/>
                  </a:lnTo>
                  <a:lnTo>
                    <a:pt x="349" y="564"/>
                  </a:lnTo>
                  <a:lnTo>
                    <a:pt x="346" y="567"/>
                  </a:lnTo>
                  <a:lnTo>
                    <a:pt x="344" y="569"/>
                  </a:lnTo>
                  <a:lnTo>
                    <a:pt x="342" y="569"/>
                  </a:lnTo>
                  <a:lnTo>
                    <a:pt x="338" y="569"/>
                  </a:lnTo>
                  <a:lnTo>
                    <a:pt x="337" y="571"/>
                  </a:lnTo>
                  <a:lnTo>
                    <a:pt x="333" y="573"/>
                  </a:lnTo>
                  <a:lnTo>
                    <a:pt x="329" y="580"/>
                  </a:lnTo>
                  <a:lnTo>
                    <a:pt x="309" y="584"/>
                  </a:lnTo>
                  <a:lnTo>
                    <a:pt x="306" y="593"/>
                  </a:lnTo>
                  <a:lnTo>
                    <a:pt x="297" y="593"/>
                  </a:lnTo>
                  <a:lnTo>
                    <a:pt x="286" y="600"/>
                  </a:lnTo>
                  <a:lnTo>
                    <a:pt x="273" y="605"/>
                  </a:lnTo>
                  <a:lnTo>
                    <a:pt x="257" y="607"/>
                  </a:lnTo>
                  <a:lnTo>
                    <a:pt x="253" y="604"/>
                  </a:lnTo>
                  <a:lnTo>
                    <a:pt x="251" y="602"/>
                  </a:lnTo>
                  <a:lnTo>
                    <a:pt x="248" y="600"/>
                  </a:lnTo>
                  <a:lnTo>
                    <a:pt x="244" y="598"/>
                  </a:lnTo>
                  <a:lnTo>
                    <a:pt x="240" y="596"/>
                  </a:lnTo>
                  <a:lnTo>
                    <a:pt x="226" y="576"/>
                  </a:lnTo>
                  <a:lnTo>
                    <a:pt x="137" y="556"/>
                  </a:lnTo>
                  <a:lnTo>
                    <a:pt x="117" y="513"/>
                  </a:lnTo>
                  <a:lnTo>
                    <a:pt x="109" y="513"/>
                  </a:lnTo>
                  <a:lnTo>
                    <a:pt x="109" y="509"/>
                  </a:lnTo>
                  <a:lnTo>
                    <a:pt x="93" y="509"/>
                  </a:lnTo>
                  <a:lnTo>
                    <a:pt x="93" y="504"/>
                  </a:lnTo>
                  <a:lnTo>
                    <a:pt x="86" y="504"/>
                  </a:lnTo>
                  <a:lnTo>
                    <a:pt x="86" y="500"/>
                  </a:lnTo>
                  <a:lnTo>
                    <a:pt x="49" y="500"/>
                  </a:lnTo>
                  <a:lnTo>
                    <a:pt x="46" y="487"/>
                  </a:lnTo>
                  <a:lnTo>
                    <a:pt x="40" y="487"/>
                  </a:lnTo>
                  <a:lnTo>
                    <a:pt x="40" y="480"/>
                  </a:lnTo>
                  <a:lnTo>
                    <a:pt x="37" y="480"/>
                  </a:lnTo>
                  <a:lnTo>
                    <a:pt x="35" y="467"/>
                  </a:lnTo>
                  <a:lnTo>
                    <a:pt x="35" y="454"/>
                  </a:lnTo>
                  <a:lnTo>
                    <a:pt x="33" y="444"/>
                  </a:lnTo>
                  <a:lnTo>
                    <a:pt x="20" y="436"/>
                  </a:lnTo>
                  <a:lnTo>
                    <a:pt x="20" y="429"/>
                  </a:lnTo>
                  <a:lnTo>
                    <a:pt x="13" y="424"/>
                  </a:lnTo>
                  <a:lnTo>
                    <a:pt x="9" y="418"/>
                  </a:lnTo>
                  <a:lnTo>
                    <a:pt x="8" y="413"/>
                  </a:lnTo>
                  <a:lnTo>
                    <a:pt x="6" y="405"/>
                  </a:lnTo>
                  <a:lnTo>
                    <a:pt x="6" y="396"/>
                  </a:lnTo>
                  <a:lnTo>
                    <a:pt x="9" y="393"/>
                  </a:lnTo>
                  <a:lnTo>
                    <a:pt x="13" y="391"/>
                  </a:lnTo>
                  <a:lnTo>
                    <a:pt x="18" y="389"/>
                  </a:lnTo>
                  <a:lnTo>
                    <a:pt x="22" y="385"/>
                  </a:lnTo>
                  <a:lnTo>
                    <a:pt x="29" y="384"/>
                  </a:lnTo>
                  <a:lnTo>
                    <a:pt x="26" y="365"/>
                  </a:lnTo>
                  <a:lnTo>
                    <a:pt x="20" y="345"/>
                  </a:lnTo>
                  <a:lnTo>
                    <a:pt x="20" y="327"/>
                  </a:lnTo>
                  <a:lnTo>
                    <a:pt x="26" y="327"/>
                  </a:lnTo>
                  <a:lnTo>
                    <a:pt x="26" y="316"/>
                  </a:lnTo>
                  <a:lnTo>
                    <a:pt x="29" y="316"/>
                  </a:lnTo>
                  <a:lnTo>
                    <a:pt x="33" y="304"/>
                  </a:lnTo>
                  <a:lnTo>
                    <a:pt x="26" y="300"/>
                  </a:lnTo>
                  <a:lnTo>
                    <a:pt x="26" y="293"/>
                  </a:lnTo>
                  <a:lnTo>
                    <a:pt x="20" y="293"/>
                  </a:lnTo>
                  <a:lnTo>
                    <a:pt x="26" y="233"/>
                  </a:lnTo>
                  <a:lnTo>
                    <a:pt x="20" y="233"/>
                  </a:lnTo>
                  <a:lnTo>
                    <a:pt x="20" y="213"/>
                  </a:lnTo>
                  <a:lnTo>
                    <a:pt x="13" y="209"/>
                  </a:lnTo>
                  <a:lnTo>
                    <a:pt x="8" y="200"/>
                  </a:lnTo>
                  <a:lnTo>
                    <a:pt x="2" y="189"/>
                  </a:lnTo>
                  <a:lnTo>
                    <a:pt x="0" y="176"/>
                  </a:lnTo>
                  <a:lnTo>
                    <a:pt x="13" y="171"/>
                  </a:lnTo>
                  <a:lnTo>
                    <a:pt x="24" y="164"/>
                  </a:lnTo>
                  <a:lnTo>
                    <a:pt x="33" y="156"/>
                  </a:lnTo>
                  <a:lnTo>
                    <a:pt x="37" y="149"/>
                  </a:lnTo>
                  <a:lnTo>
                    <a:pt x="40" y="144"/>
                  </a:lnTo>
                  <a:lnTo>
                    <a:pt x="44" y="138"/>
                  </a:lnTo>
                  <a:lnTo>
                    <a:pt x="49" y="133"/>
                  </a:lnTo>
                  <a:lnTo>
                    <a:pt x="46" y="120"/>
                  </a:lnTo>
                  <a:lnTo>
                    <a:pt x="42" y="109"/>
                  </a:lnTo>
                  <a:lnTo>
                    <a:pt x="40" y="93"/>
                  </a:lnTo>
                  <a:lnTo>
                    <a:pt x="48" y="91"/>
                  </a:lnTo>
                  <a:lnTo>
                    <a:pt x="51" y="87"/>
                  </a:lnTo>
                  <a:lnTo>
                    <a:pt x="57" y="85"/>
                  </a:lnTo>
                  <a:lnTo>
                    <a:pt x="60" y="84"/>
                  </a:lnTo>
                  <a:lnTo>
                    <a:pt x="62" y="78"/>
                  </a:lnTo>
                  <a:lnTo>
                    <a:pt x="66" y="73"/>
                  </a:lnTo>
                  <a:lnTo>
                    <a:pt x="71" y="71"/>
                  </a:lnTo>
                  <a:lnTo>
                    <a:pt x="75" y="69"/>
                  </a:lnTo>
                  <a:lnTo>
                    <a:pt x="77" y="67"/>
                  </a:lnTo>
                  <a:lnTo>
                    <a:pt x="80" y="64"/>
                  </a:lnTo>
                  <a:lnTo>
                    <a:pt x="80" y="60"/>
                  </a:lnTo>
                  <a:lnTo>
                    <a:pt x="89" y="60"/>
                  </a:lnTo>
                  <a:lnTo>
                    <a:pt x="93" y="53"/>
                  </a:lnTo>
                  <a:lnTo>
                    <a:pt x="95" y="51"/>
                  </a:lnTo>
                  <a:lnTo>
                    <a:pt x="98" y="51"/>
                  </a:lnTo>
                  <a:lnTo>
                    <a:pt x="102" y="49"/>
                  </a:lnTo>
                  <a:lnTo>
                    <a:pt x="106" y="49"/>
                  </a:lnTo>
                  <a:lnTo>
                    <a:pt x="109" y="47"/>
                  </a:lnTo>
                  <a:lnTo>
                    <a:pt x="109" y="36"/>
                  </a:lnTo>
                  <a:lnTo>
                    <a:pt x="108" y="24"/>
                  </a:lnTo>
                  <a:lnTo>
                    <a:pt x="109" y="13"/>
                  </a:lnTo>
                  <a:lnTo>
                    <a:pt x="113" y="4"/>
                  </a:lnTo>
                  <a:lnTo>
                    <a:pt x="11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B88541B3-FCDC-43E7-AB84-3DE1915BD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930" y="116632"/>
              <a:ext cx="341313" cy="649288"/>
            </a:xfrm>
            <a:custGeom>
              <a:avLst/>
              <a:gdLst>
                <a:gd name="T0" fmla="*/ 133 w 215"/>
                <a:gd name="T1" fmla="*/ 3 h 409"/>
                <a:gd name="T2" fmla="*/ 146 w 215"/>
                <a:gd name="T3" fmla="*/ 7 h 409"/>
                <a:gd name="T4" fmla="*/ 164 w 215"/>
                <a:gd name="T5" fmla="*/ 29 h 409"/>
                <a:gd name="T6" fmla="*/ 193 w 215"/>
                <a:gd name="T7" fmla="*/ 16 h 409"/>
                <a:gd name="T8" fmla="*/ 197 w 215"/>
                <a:gd name="T9" fmla="*/ 45 h 409"/>
                <a:gd name="T10" fmla="*/ 188 w 215"/>
                <a:gd name="T11" fmla="*/ 50 h 409"/>
                <a:gd name="T12" fmla="*/ 177 w 215"/>
                <a:gd name="T13" fmla="*/ 60 h 409"/>
                <a:gd name="T14" fmla="*/ 171 w 215"/>
                <a:gd name="T15" fmla="*/ 70 h 409"/>
                <a:gd name="T16" fmla="*/ 175 w 215"/>
                <a:gd name="T17" fmla="*/ 83 h 409"/>
                <a:gd name="T18" fmla="*/ 186 w 215"/>
                <a:gd name="T19" fmla="*/ 94 h 409"/>
                <a:gd name="T20" fmla="*/ 197 w 215"/>
                <a:gd name="T21" fmla="*/ 143 h 409"/>
                <a:gd name="T22" fmla="*/ 160 w 215"/>
                <a:gd name="T23" fmla="*/ 176 h 409"/>
                <a:gd name="T24" fmla="*/ 149 w 215"/>
                <a:gd name="T25" fmla="*/ 200 h 409"/>
                <a:gd name="T26" fmla="*/ 157 w 215"/>
                <a:gd name="T27" fmla="*/ 205 h 409"/>
                <a:gd name="T28" fmla="*/ 169 w 215"/>
                <a:gd name="T29" fmla="*/ 209 h 409"/>
                <a:gd name="T30" fmla="*/ 173 w 215"/>
                <a:gd name="T31" fmla="*/ 198 h 409"/>
                <a:gd name="T32" fmla="*/ 186 w 215"/>
                <a:gd name="T33" fmla="*/ 196 h 409"/>
                <a:gd name="T34" fmla="*/ 200 w 215"/>
                <a:gd name="T35" fmla="*/ 229 h 409"/>
                <a:gd name="T36" fmla="*/ 208 w 215"/>
                <a:gd name="T37" fmla="*/ 230 h 409"/>
                <a:gd name="T38" fmla="*/ 209 w 215"/>
                <a:gd name="T39" fmla="*/ 230 h 409"/>
                <a:gd name="T40" fmla="*/ 215 w 215"/>
                <a:gd name="T41" fmla="*/ 274 h 409"/>
                <a:gd name="T42" fmla="*/ 182 w 215"/>
                <a:gd name="T43" fmla="*/ 305 h 409"/>
                <a:gd name="T44" fmla="*/ 146 w 215"/>
                <a:gd name="T45" fmla="*/ 332 h 409"/>
                <a:gd name="T46" fmla="*/ 146 w 215"/>
                <a:gd name="T47" fmla="*/ 389 h 409"/>
                <a:gd name="T48" fmla="*/ 137 w 215"/>
                <a:gd name="T49" fmla="*/ 394 h 409"/>
                <a:gd name="T50" fmla="*/ 133 w 215"/>
                <a:gd name="T51" fmla="*/ 405 h 409"/>
                <a:gd name="T52" fmla="*/ 80 w 215"/>
                <a:gd name="T53" fmla="*/ 309 h 409"/>
                <a:gd name="T54" fmla="*/ 60 w 215"/>
                <a:gd name="T55" fmla="*/ 292 h 409"/>
                <a:gd name="T56" fmla="*/ 46 w 215"/>
                <a:gd name="T57" fmla="*/ 283 h 409"/>
                <a:gd name="T58" fmla="*/ 29 w 215"/>
                <a:gd name="T59" fmla="*/ 249 h 409"/>
                <a:gd name="T60" fmla="*/ 17 w 215"/>
                <a:gd name="T61" fmla="*/ 241 h 409"/>
                <a:gd name="T62" fmla="*/ 15 w 215"/>
                <a:gd name="T63" fmla="*/ 238 h 409"/>
                <a:gd name="T64" fmla="*/ 15 w 215"/>
                <a:gd name="T65" fmla="*/ 234 h 409"/>
                <a:gd name="T66" fmla="*/ 9 w 215"/>
                <a:gd name="T67" fmla="*/ 229 h 409"/>
                <a:gd name="T68" fmla="*/ 0 w 215"/>
                <a:gd name="T69" fmla="*/ 192 h 409"/>
                <a:gd name="T70" fmla="*/ 15 w 215"/>
                <a:gd name="T71" fmla="*/ 183 h 409"/>
                <a:gd name="T72" fmla="*/ 29 w 215"/>
                <a:gd name="T73" fmla="*/ 172 h 409"/>
                <a:gd name="T74" fmla="*/ 37 w 215"/>
                <a:gd name="T75" fmla="*/ 163 h 409"/>
                <a:gd name="T76" fmla="*/ 40 w 215"/>
                <a:gd name="T77" fmla="*/ 143 h 409"/>
                <a:gd name="T78" fmla="*/ 53 w 215"/>
                <a:gd name="T79" fmla="*/ 132 h 409"/>
                <a:gd name="T80" fmla="*/ 48 w 215"/>
                <a:gd name="T81" fmla="*/ 125 h 409"/>
                <a:gd name="T82" fmla="*/ 46 w 215"/>
                <a:gd name="T83" fmla="*/ 69 h 409"/>
                <a:gd name="T84" fmla="*/ 48 w 215"/>
                <a:gd name="T85" fmla="*/ 61 h 409"/>
                <a:gd name="T86" fmla="*/ 46 w 215"/>
                <a:gd name="T87" fmla="*/ 49 h 409"/>
                <a:gd name="T88" fmla="*/ 60 w 215"/>
                <a:gd name="T89" fmla="*/ 36 h 409"/>
                <a:gd name="T90" fmla="*/ 88 w 215"/>
                <a:gd name="T91" fmla="*/ 12 h 409"/>
                <a:gd name="T92" fmla="*/ 120 w 215"/>
                <a:gd name="T93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5" h="409">
                  <a:moveTo>
                    <a:pt x="120" y="0"/>
                  </a:moveTo>
                  <a:lnTo>
                    <a:pt x="133" y="0"/>
                  </a:lnTo>
                  <a:lnTo>
                    <a:pt x="133" y="3"/>
                  </a:lnTo>
                  <a:lnTo>
                    <a:pt x="137" y="7"/>
                  </a:lnTo>
                  <a:lnTo>
                    <a:pt x="142" y="7"/>
                  </a:lnTo>
                  <a:lnTo>
                    <a:pt x="146" y="7"/>
                  </a:lnTo>
                  <a:lnTo>
                    <a:pt x="153" y="9"/>
                  </a:lnTo>
                  <a:lnTo>
                    <a:pt x="153" y="32"/>
                  </a:lnTo>
                  <a:lnTo>
                    <a:pt x="164" y="29"/>
                  </a:lnTo>
                  <a:lnTo>
                    <a:pt x="173" y="23"/>
                  </a:lnTo>
                  <a:lnTo>
                    <a:pt x="182" y="20"/>
                  </a:lnTo>
                  <a:lnTo>
                    <a:pt x="193" y="16"/>
                  </a:lnTo>
                  <a:lnTo>
                    <a:pt x="195" y="23"/>
                  </a:lnTo>
                  <a:lnTo>
                    <a:pt x="197" y="32"/>
                  </a:lnTo>
                  <a:lnTo>
                    <a:pt x="197" y="45"/>
                  </a:lnTo>
                  <a:lnTo>
                    <a:pt x="193" y="47"/>
                  </a:lnTo>
                  <a:lnTo>
                    <a:pt x="189" y="49"/>
                  </a:lnTo>
                  <a:lnTo>
                    <a:pt x="188" y="50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77" y="60"/>
                  </a:lnTo>
                  <a:lnTo>
                    <a:pt x="175" y="65"/>
                  </a:lnTo>
                  <a:lnTo>
                    <a:pt x="173" y="67"/>
                  </a:lnTo>
                  <a:lnTo>
                    <a:pt x="171" y="70"/>
                  </a:lnTo>
                  <a:lnTo>
                    <a:pt x="169" y="74"/>
                  </a:lnTo>
                  <a:lnTo>
                    <a:pt x="169" y="80"/>
                  </a:lnTo>
                  <a:lnTo>
                    <a:pt x="175" y="83"/>
                  </a:lnTo>
                  <a:lnTo>
                    <a:pt x="178" y="87"/>
                  </a:lnTo>
                  <a:lnTo>
                    <a:pt x="182" y="90"/>
                  </a:lnTo>
                  <a:lnTo>
                    <a:pt x="186" y="94"/>
                  </a:lnTo>
                  <a:lnTo>
                    <a:pt x="193" y="96"/>
                  </a:lnTo>
                  <a:lnTo>
                    <a:pt x="197" y="118"/>
                  </a:lnTo>
                  <a:lnTo>
                    <a:pt x="197" y="143"/>
                  </a:lnTo>
                  <a:lnTo>
                    <a:pt x="184" y="154"/>
                  </a:lnTo>
                  <a:lnTo>
                    <a:pt x="173" y="167"/>
                  </a:lnTo>
                  <a:lnTo>
                    <a:pt x="160" y="176"/>
                  </a:lnTo>
                  <a:lnTo>
                    <a:pt x="146" y="185"/>
                  </a:lnTo>
                  <a:lnTo>
                    <a:pt x="146" y="196"/>
                  </a:lnTo>
                  <a:lnTo>
                    <a:pt x="149" y="200"/>
                  </a:lnTo>
                  <a:lnTo>
                    <a:pt x="151" y="201"/>
                  </a:lnTo>
                  <a:lnTo>
                    <a:pt x="153" y="203"/>
                  </a:lnTo>
                  <a:lnTo>
                    <a:pt x="157" y="205"/>
                  </a:lnTo>
                  <a:lnTo>
                    <a:pt x="158" y="205"/>
                  </a:lnTo>
                  <a:lnTo>
                    <a:pt x="162" y="207"/>
                  </a:lnTo>
                  <a:lnTo>
                    <a:pt x="169" y="209"/>
                  </a:lnTo>
                  <a:lnTo>
                    <a:pt x="171" y="203"/>
                  </a:lnTo>
                  <a:lnTo>
                    <a:pt x="171" y="200"/>
                  </a:lnTo>
                  <a:lnTo>
                    <a:pt x="173" y="198"/>
                  </a:lnTo>
                  <a:lnTo>
                    <a:pt x="175" y="198"/>
                  </a:lnTo>
                  <a:lnTo>
                    <a:pt x="178" y="196"/>
                  </a:lnTo>
                  <a:lnTo>
                    <a:pt x="186" y="196"/>
                  </a:lnTo>
                  <a:lnTo>
                    <a:pt x="186" y="200"/>
                  </a:lnTo>
                  <a:lnTo>
                    <a:pt x="197" y="200"/>
                  </a:lnTo>
                  <a:lnTo>
                    <a:pt x="200" y="229"/>
                  </a:lnTo>
                  <a:lnTo>
                    <a:pt x="206" y="229"/>
                  </a:lnTo>
                  <a:lnTo>
                    <a:pt x="206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9" y="230"/>
                  </a:lnTo>
                  <a:lnTo>
                    <a:pt x="213" y="232"/>
                  </a:lnTo>
                  <a:lnTo>
                    <a:pt x="213" y="256"/>
                  </a:lnTo>
                  <a:lnTo>
                    <a:pt x="215" y="274"/>
                  </a:lnTo>
                  <a:lnTo>
                    <a:pt x="213" y="292"/>
                  </a:lnTo>
                  <a:lnTo>
                    <a:pt x="195" y="296"/>
                  </a:lnTo>
                  <a:lnTo>
                    <a:pt x="182" y="305"/>
                  </a:lnTo>
                  <a:lnTo>
                    <a:pt x="171" y="316"/>
                  </a:lnTo>
                  <a:lnTo>
                    <a:pt x="160" y="325"/>
                  </a:lnTo>
                  <a:lnTo>
                    <a:pt x="146" y="332"/>
                  </a:lnTo>
                  <a:lnTo>
                    <a:pt x="149" y="380"/>
                  </a:lnTo>
                  <a:lnTo>
                    <a:pt x="146" y="380"/>
                  </a:lnTo>
                  <a:lnTo>
                    <a:pt x="146" y="389"/>
                  </a:lnTo>
                  <a:lnTo>
                    <a:pt x="140" y="389"/>
                  </a:lnTo>
                  <a:lnTo>
                    <a:pt x="138" y="390"/>
                  </a:lnTo>
                  <a:lnTo>
                    <a:pt x="137" y="394"/>
                  </a:lnTo>
                  <a:lnTo>
                    <a:pt x="135" y="396"/>
                  </a:lnTo>
                  <a:lnTo>
                    <a:pt x="135" y="400"/>
                  </a:lnTo>
                  <a:lnTo>
                    <a:pt x="133" y="405"/>
                  </a:lnTo>
                  <a:lnTo>
                    <a:pt x="109" y="409"/>
                  </a:lnTo>
                  <a:lnTo>
                    <a:pt x="86" y="309"/>
                  </a:lnTo>
                  <a:lnTo>
                    <a:pt x="80" y="309"/>
                  </a:lnTo>
                  <a:lnTo>
                    <a:pt x="73" y="296"/>
                  </a:lnTo>
                  <a:lnTo>
                    <a:pt x="60" y="296"/>
                  </a:lnTo>
                  <a:lnTo>
                    <a:pt x="60" y="292"/>
                  </a:lnTo>
                  <a:lnTo>
                    <a:pt x="53" y="292"/>
                  </a:lnTo>
                  <a:lnTo>
                    <a:pt x="53" y="289"/>
                  </a:lnTo>
                  <a:lnTo>
                    <a:pt x="46" y="283"/>
                  </a:lnTo>
                  <a:lnTo>
                    <a:pt x="46" y="265"/>
                  </a:lnTo>
                  <a:lnTo>
                    <a:pt x="29" y="252"/>
                  </a:lnTo>
                  <a:lnTo>
                    <a:pt x="29" y="249"/>
                  </a:lnTo>
                  <a:lnTo>
                    <a:pt x="20" y="249"/>
                  </a:lnTo>
                  <a:lnTo>
                    <a:pt x="20" y="245"/>
                  </a:lnTo>
                  <a:lnTo>
                    <a:pt x="17" y="241"/>
                  </a:lnTo>
                  <a:lnTo>
                    <a:pt x="15" y="240"/>
                  </a:lnTo>
                  <a:lnTo>
                    <a:pt x="15" y="238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34"/>
                  </a:lnTo>
                  <a:lnTo>
                    <a:pt x="15" y="232"/>
                  </a:lnTo>
                  <a:lnTo>
                    <a:pt x="13" y="229"/>
                  </a:lnTo>
                  <a:lnTo>
                    <a:pt x="9" y="229"/>
                  </a:lnTo>
                  <a:lnTo>
                    <a:pt x="4" y="218"/>
                  </a:lnTo>
                  <a:lnTo>
                    <a:pt x="2" y="207"/>
                  </a:lnTo>
                  <a:lnTo>
                    <a:pt x="0" y="192"/>
                  </a:lnTo>
                  <a:lnTo>
                    <a:pt x="8" y="189"/>
                  </a:lnTo>
                  <a:lnTo>
                    <a:pt x="11" y="187"/>
                  </a:lnTo>
                  <a:lnTo>
                    <a:pt x="15" y="183"/>
                  </a:lnTo>
                  <a:lnTo>
                    <a:pt x="18" y="180"/>
                  </a:lnTo>
                  <a:lnTo>
                    <a:pt x="20" y="172"/>
                  </a:lnTo>
                  <a:lnTo>
                    <a:pt x="29" y="172"/>
                  </a:lnTo>
                  <a:lnTo>
                    <a:pt x="31" y="169"/>
                  </a:lnTo>
                  <a:lnTo>
                    <a:pt x="35" y="167"/>
                  </a:lnTo>
                  <a:lnTo>
                    <a:pt x="37" y="163"/>
                  </a:lnTo>
                  <a:lnTo>
                    <a:pt x="40" y="161"/>
                  </a:lnTo>
                  <a:lnTo>
                    <a:pt x="40" y="160"/>
                  </a:lnTo>
                  <a:lnTo>
                    <a:pt x="40" y="143"/>
                  </a:lnTo>
                  <a:lnTo>
                    <a:pt x="46" y="143"/>
                  </a:lnTo>
                  <a:lnTo>
                    <a:pt x="46" y="136"/>
                  </a:lnTo>
                  <a:lnTo>
                    <a:pt x="53" y="132"/>
                  </a:lnTo>
                  <a:lnTo>
                    <a:pt x="51" y="129"/>
                  </a:lnTo>
                  <a:lnTo>
                    <a:pt x="49" y="127"/>
                  </a:lnTo>
                  <a:lnTo>
                    <a:pt x="48" y="125"/>
                  </a:lnTo>
                  <a:lnTo>
                    <a:pt x="46" y="125"/>
                  </a:lnTo>
                  <a:lnTo>
                    <a:pt x="46" y="125"/>
                  </a:lnTo>
                  <a:lnTo>
                    <a:pt x="46" y="69"/>
                  </a:lnTo>
                  <a:lnTo>
                    <a:pt x="49" y="69"/>
                  </a:lnTo>
                  <a:lnTo>
                    <a:pt x="48" y="65"/>
                  </a:lnTo>
                  <a:lnTo>
                    <a:pt x="48" y="61"/>
                  </a:lnTo>
                  <a:lnTo>
                    <a:pt x="46" y="58"/>
                  </a:lnTo>
                  <a:lnTo>
                    <a:pt x="44" y="54"/>
                  </a:lnTo>
                  <a:lnTo>
                    <a:pt x="46" y="49"/>
                  </a:lnTo>
                  <a:lnTo>
                    <a:pt x="53" y="45"/>
                  </a:lnTo>
                  <a:lnTo>
                    <a:pt x="53" y="36"/>
                  </a:lnTo>
                  <a:lnTo>
                    <a:pt x="60" y="36"/>
                  </a:lnTo>
                  <a:lnTo>
                    <a:pt x="68" y="23"/>
                  </a:lnTo>
                  <a:lnTo>
                    <a:pt x="77" y="16"/>
                  </a:lnTo>
                  <a:lnTo>
                    <a:pt x="88" y="12"/>
                  </a:lnTo>
                  <a:lnTo>
                    <a:pt x="100" y="9"/>
                  </a:lnTo>
                  <a:lnTo>
                    <a:pt x="108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0E9104D3-CAF0-4F77-A60B-5BEB8E0F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317" y="135682"/>
              <a:ext cx="1720850" cy="1646238"/>
            </a:xfrm>
            <a:custGeom>
              <a:avLst/>
              <a:gdLst>
                <a:gd name="T0" fmla="*/ 813 w 1084"/>
                <a:gd name="T1" fmla="*/ 4 h 1037"/>
                <a:gd name="T2" fmla="*/ 862 w 1084"/>
                <a:gd name="T3" fmla="*/ 4 h 1037"/>
                <a:gd name="T4" fmla="*/ 907 w 1084"/>
                <a:gd name="T5" fmla="*/ 26 h 1037"/>
                <a:gd name="T6" fmla="*/ 900 w 1084"/>
                <a:gd name="T7" fmla="*/ 128 h 1037"/>
                <a:gd name="T8" fmla="*/ 884 w 1084"/>
                <a:gd name="T9" fmla="*/ 160 h 1037"/>
                <a:gd name="T10" fmla="*/ 856 w 1084"/>
                <a:gd name="T11" fmla="*/ 200 h 1037"/>
                <a:gd name="T12" fmla="*/ 864 w 1084"/>
                <a:gd name="T13" fmla="*/ 224 h 1037"/>
                <a:gd name="T14" fmla="*/ 896 w 1084"/>
                <a:gd name="T15" fmla="*/ 264 h 1037"/>
                <a:gd name="T16" fmla="*/ 944 w 1084"/>
                <a:gd name="T17" fmla="*/ 328 h 1037"/>
                <a:gd name="T18" fmla="*/ 960 w 1084"/>
                <a:gd name="T19" fmla="*/ 388 h 1037"/>
                <a:gd name="T20" fmla="*/ 953 w 1084"/>
                <a:gd name="T21" fmla="*/ 406 h 1037"/>
                <a:gd name="T22" fmla="*/ 964 w 1084"/>
                <a:gd name="T23" fmla="*/ 420 h 1037"/>
                <a:gd name="T24" fmla="*/ 976 w 1084"/>
                <a:gd name="T25" fmla="*/ 477 h 1037"/>
                <a:gd name="T26" fmla="*/ 980 w 1084"/>
                <a:gd name="T27" fmla="*/ 533 h 1037"/>
                <a:gd name="T28" fmla="*/ 980 w 1084"/>
                <a:gd name="T29" fmla="*/ 608 h 1037"/>
                <a:gd name="T30" fmla="*/ 956 w 1084"/>
                <a:gd name="T31" fmla="*/ 628 h 1037"/>
                <a:gd name="T32" fmla="*/ 973 w 1084"/>
                <a:gd name="T33" fmla="*/ 651 h 1037"/>
                <a:gd name="T34" fmla="*/ 987 w 1084"/>
                <a:gd name="T35" fmla="*/ 677 h 1037"/>
                <a:gd name="T36" fmla="*/ 995 w 1084"/>
                <a:gd name="T37" fmla="*/ 711 h 1037"/>
                <a:gd name="T38" fmla="*/ 1007 w 1084"/>
                <a:gd name="T39" fmla="*/ 724 h 1037"/>
                <a:gd name="T40" fmla="*/ 1075 w 1084"/>
                <a:gd name="T41" fmla="*/ 746 h 1037"/>
                <a:gd name="T42" fmla="*/ 1076 w 1084"/>
                <a:gd name="T43" fmla="*/ 793 h 1037"/>
                <a:gd name="T44" fmla="*/ 1020 w 1084"/>
                <a:gd name="T45" fmla="*/ 828 h 1037"/>
                <a:gd name="T46" fmla="*/ 967 w 1084"/>
                <a:gd name="T47" fmla="*/ 860 h 1037"/>
                <a:gd name="T48" fmla="*/ 924 w 1084"/>
                <a:gd name="T49" fmla="*/ 888 h 1037"/>
                <a:gd name="T50" fmla="*/ 876 w 1084"/>
                <a:gd name="T51" fmla="*/ 917 h 1037"/>
                <a:gd name="T52" fmla="*/ 813 w 1084"/>
                <a:gd name="T53" fmla="*/ 968 h 1037"/>
                <a:gd name="T54" fmla="*/ 740 w 1084"/>
                <a:gd name="T55" fmla="*/ 1017 h 1037"/>
                <a:gd name="T56" fmla="*/ 695 w 1084"/>
                <a:gd name="T57" fmla="*/ 1026 h 1037"/>
                <a:gd name="T58" fmla="*/ 622 w 1084"/>
                <a:gd name="T59" fmla="*/ 1031 h 1037"/>
                <a:gd name="T60" fmla="*/ 620 w 1084"/>
                <a:gd name="T61" fmla="*/ 997 h 1037"/>
                <a:gd name="T62" fmla="*/ 547 w 1084"/>
                <a:gd name="T63" fmla="*/ 964 h 1037"/>
                <a:gd name="T64" fmla="*/ 538 w 1084"/>
                <a:gd name="T65" fmla="*/ 949 h 1037"/>
                <a:gd name="T66" fmla="*/ 496 w 1084"/>
                <a:gd name="T67" fmla="*/ 908 h 1037"/>
                <a:gd name="T68" fmla="*/ 447 w 1084"/>
                <a:gd name="T69" fmla="*/ 873 h 1037"/>
                <a:gd name="T70" fmla="*/ 413 w 1084"/>
                <a:gd name="T71" fmla="*/ 848 h 1037"/>
                <a:gd name="T72" fmla="*/ 364 w 1084"/>
                <a:gd name="T73" fmla="*/ 817 h 1037"/>
                <a:gd name="T74" fmla="*/ 307 w 1084"/>
                <a:gd name="T75" fmla="*/ 777 h 1037"/>
                <a:gd name="T76" fmla="*/ 276 w 1084"/>
                <a:gd name="T77" fmla="*/ 757 h 1037"/>
                <a:gd name="T78" fmla="*/ 224 w 1084"/>
                <a:gd name="T79" fmla="*/ 720 h 1037"/>
                <a:gd name="T80" fmla="*/ 195 w 1084"/>
                <a:gd name="T81" fmla="*/ 700 h 1037"/>
                <a:gd name="T82" fmla="*/ 176 w 1084"/>
                <a:gd name="T83" fmla="*/ 688 h 1037"/>
                <a:gd name="T84" fmla="*/ 116 w 1084"/>
                <a:gd name="T85" fmla="*/ 648 h 1037"/>
                <a:gd name="T86" fmla="*/ 64 w 1084"/>
                <a:gd name="T87" fmla="*/ 611 h 1037"/>
                <a:gd name="T88" fmla="*/ 7 w 1084"/>
                <a:gd name="T89" fmla="*/ 571 h 1037"/>
                <a:gd name="T90" fmla="*/ 0 w 1084"/>
                <a:gd name="T91" fmla="*/ 557 h 1037"/>
                <a:gd name="T92" fmla="*/ 7 w 1084"/>
                <a:gd name="T93" fmla="*/ 480 h 1037"/>
                <a:gd name="T94" fmla="*/ 40 w 1084"/>
                <a:gd name="T95" fmla="*/ 453 h 1037"/>
                <a:gd name="T96" fmla="*/ 120 w 1084"/>
                <a:gd name="T97" fmla="*/ 428 h 1037"/>
                <a:gd name="T98" fmla="*/ 240 w 1084"/>
                <a:gd name="T99" fmla="*/ 368 h 1037"/>
                <a:gd name="T100" fmla="*/ 265 w 1084"/>
                <a:gd name="T101" fmla="*/ 353 h 1037"/>
                <a:gd name="T102" fmla="*/ 284 w 1084"/>
                <a:gd name="T103" fmla="*/ 311 h 1037"/>
                <a:gd name="T104" fmla="*/ 393 w 1084"/>
                <a:gd name="T105" fmla="*/ 257 h 1037"/>
                <a:gd name="T106" fmla="*/ 380 w 1084"/>
                <a:gd name="T107" fmla="*/ 228 h 1037"/>
                <a:gd name="T108" fmla="*/ 373 w 1084"/>
                <a:gd name="T109" fmla="*/ 140 h 1037"/>
                <a:gd name="T110" fmla="*/ 360 w 1084"/>
                <a:gd name="T111" fmla="*/ 113 h 1037"/>
                <a:gd name="T112" fmla="*/ 433 w 1084"/>
                <a:gd name="T113" fmla="*/ 71 h 1037"/>
                <a:gd name="T114" fmla="*/ 460 w 1084"/>
                <a:gd name="T115" fmla="*/ 71 h 1037"/>
                <a:gd name="T116" fmla="*/ 527 w 1084"/>
                <a:gd name="T117" fmla="*/ 35 h 1037"/>
                <a:gd name="T118" fmla="*/ 656 w 1084"/>
                <a:gd name="T119" fmla="*/ 11 h 1037"/>
                <a:gd name="T120" fmla="*/ 756 w 1084"/>
                <a:gd name="T121" fmla="*/ 17 h 1037"/>
                <a:gd name="T122" fmla="*/ 807 w 1084"/>
                <a:gd name="T123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4" h="1037">
                  <a:moveTo>
                    <a:pt x="807" y="0"/>
                  </a:moveTo>
                  <a:lnTo>
                    <a:pt x="809" y="2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813" y="4"/>
                  </a:lnTo>
                  <a:lnTo>
                    <a:pt x="816" y="4"/>
                  </a:lnTo>
                  <a:lnTo>
                    <a:pt x="816" y="11"/>
                  </a:lnTo>
                  <a:lnTo>
                    <a:pt x="833" y="11"/>
                  </a:lnTo>
                  <a:lnTo>
                    <a:pt x="836" y="0"/>
                  </a:lnTo>
                  <a:lnTo>
                    <a:pt x="851" y="0"/>
                  </a:lnTo>
                  <a:lnTo>
                    <a:pt x="862" y="4"/>
                  </a:lnTo>
                  <a:lnTo>
                    <a:pt x="873" y="8"/>
                  </a:lnTo>
                  <a:lnTo>
                    <a:pt x="873" y="11"/>
                  </a:lnTo>
                  <a:lnTo>
                    <a:pt x="913" y="11"/>
                  </a:lnTo>
                  <a:lnTo>
                    <a:pt x="911" y="18"/>
                  </a:lnTo>
                  <a:lnTo>
                    <a:pt x="909" y="24"/>
                  </a:lnTo>
                  <a:lnTo>
                    <a:pt x="907" y="26"/>
                  </a:lnTo>
                  <a:lnTo>
                    <a:pt x="905" y="29"/>
                  </a:lnTo>
                  <a:lnTo>
                    <a:pt x="904" y="31"/>
                  </a:lnTo>
                  <a:lnTo>
                    <a:pt x="900" y="37"/>
                  </a:lnTo>
                  <a:lnTo>
                    <a:pt x="896" y="37"/>
                  </a:lnTo>
                  <a:lnTo>
                    <a:pt x="896" y="68"/>
                  </a:lnTo>
                  <a:lnTo>
                    <a:pt x="900" y="128"/>
                  </a:lnTo>
                  <a:lnTo>
                    <a:pt x="896" y="128"/>
                  </a:lnTo>
                  <a:lnTo>
                    <a:pt x="896" y="137"/>
                  </a:lnTo>
                  <a:lnTo>
                    <a:pt x="893" y="137"/>
                  </a:lnTo>
                  <a:lnTo>
                    <a:pt x="893" y="151"/>
                  </a:lnTo>
                  <a:lnTo>
                    <a:pt x="887" y="151"/>
                  </a:lnTo>
                  <a:lnTo>
                    <a:pt x="884" y="160"/>
                  </a:lnTo>
                  <a:lnTo>
                    <a:pt x="876" y="160"/>
                  </a:lnTo>
                  <a:lnTo>
                    <a:pt x="856" y="184"/>
                  </a:lnTo>
                  <a:lnTo>
                    <a:pt x="853" y="184"/>
                  </a:lnTo>
                  <a:lnTo>
                    <a:pt x="853" y="197"/>
                  </a:lnTo>
                  <a:lnTo>
                    <a:pt x="855" y="198"/>
                  </a:lnTo>
                  <a:lnTo>
                    <a:pt x="856" y="200"/>
                  </a:lnTo>
                  <a:lnTo>
                    <a:pt x="856" y="204"/>
                  </a:lnTo>
                  <a:lnTo>
                    <a:pt x="858" y="206"/>
                  </a:lnTo>
                  <a:lnTo>
                    <a:pt x="858" y="208"/>
                  </a:lnTo>
                  <a:lnTo>
                    <a:pt x="860" y="211"/>
                  </a:lnTo>
                  <a:lnTo>
                    <a:pt x="864" y="211"/>
                  </a:lnTo>
                  <a:lnTo>
                    <a:pt x="864" y="224"/>
                  </a:lnTo>
                  <a:lnTo>
                    <a:pt x="867" y="224"/>
                  </a:lnTo>
                  <a:lnTo>
                    <a:pt x="873" y="233"/>
                  </a:lnTo>
                  <a:lnTo>
                    <a:pt x="884" y="233"/>
                  </a:lnTo>
                  <a:lnTo>
                    <a:pt x="887" y="240"/>
                  </a:lnTo>
                  <a:lnTo>
                    <a:pt x="893" y="240"/>
                  </a:lnTo>
                  <a:lnTo>
                    <a:pt x="896" y="264"/>
                  </a:lnTo>
                  <a:lnTo>
                    <a:pt x="902" y="269"/>
                  </a:lnTo>
                  <a:lnTo>
                    <a:pt x="913" y="278"/>
                  </a:lnTo>
                  <a:lnTo>
                    <a:pt x="925" y="284"/>
                  </a:lnTo>
                  <a:lnTo>
                    <a:pt x="936" y="288"/>
                  </a:lnTo>
                  <a:lnTo>
                    <a:pt x="940" y="328"/>
                  </a:lnTo>
                  <a:lnTo>
                    <a:pt x="944" y="328"/>
                  </a:lnTo>
                  <a:lnTo>
                    <a:pt x="944" y="337"/>
                  </a:lnTo>
                  <a:lnTo>
                    <a:pt x="947" y="337"/>
                  </a:lnTo>
                  <a:lnTo>
                    <a:pt x="953" y="377"/>
                  </a:lnTo>
                  <a:lnTo>
                    <a:pt x="956" y="377"/>
                  </a:lnTo>
                  <a:lnTo>
                    <a:pt x="956" y="388"/>
                  </a:lnTo>
                  <a:lnTo>
                    <a:pt x="960" y="388"/>
                  </a:lnTo>
                  <a:lnTo>
                    <a:pt x="960" y="393"/>
                  </a:lnTo>
                  <a:lnTo>
                    <a:pt x="960" y="397"/>
                  </a:lnTo>
                  <a:lnTo>
                    <a:pt x="958" y="398"/>
                  </a:lnTo>
                  <a:lnTo>
                    <a:pt x="956" y="402"/>
                  </a:lnTo>
                  <a:lnTo>
                    <a:pt x="955" y="404"/>
                  </a:lnTo>
                  <a:lnTo>
                    <a:pt x="953" y="406"/>
                  </a:lnTo>
                  <a:lnTo>
                    <a:pt x="951" y="408"/>
                  </a:lnTo>
                  <a:lnTo>
                    <a:pt x="953" y="411"/>
                  </a:lnTo>
                  <a:lnTo>
                    <a:pt x="956" y="411"/>
                  </a:lnTo>
                  <a:lnTo>
                    <a:pt x="958" y="415"/>
                  </a:lnTo>
                  <a:lnTo>
                    <a:pt x="962" y="418"/>
                  </a:lnTo>
                  <a:lnTo>
                    <a:pt x="964" y="420"/>
                  </a:lnTo>
                  <a:lnTo>
                    <a:pt x="964" y="428"/>
                  </a:lnTo>
                  <a:lnTo>
                    <a:pt x="967" y="428"/>
                  </a:lnTo>
                  <a:lnTo>
                    <a:pt x="967" y="448"/>
                  </a:lnTo>
                  <a:lnTo>
                    <a:pt x="976" y="453"/>
                  </a:lnTo>
                  <a:lnTo>
                    <a:pt x="978" y="464"/>
                  </a:lnTo>
                  <a:lnTo>
                    <a:pt x="976" y="477"/>
                  </a:lnTo>
                  <a:lnTo>
                    <a:pt x="975" y="491"/>
                  </a:lnTo>
                  <a:lnTo>
                    <a:pt x="973" y="504"/>
                  </a:lnTo>
                  <a:lnTo>
                    <a:pt x="973" y="513"/>
                  </a:lnTo>
                  <a:lnTo>
                    <a:pt x="976" y="513"/>
                  </a:lnTo>
                  <a:lnTo>
                    <a:pt x="978" y="520"/>
                  </a:lnTo>
                  <a:lnTo>
                    <a:pt x="980" y="533"/>
                  </a:lnTo>
                  <a:lnTo>
                    <a:pt x="980" y="544"/>
                  </a:lnTo>
                  <a:lnTo>
                    <a:pt x="976" y="544"/>
                  </a:lnTo>
                  <a:lnTo>
                    <a:pt x="973" y="571"/>
                  </a:lnTo>
                  <a:lnTo>
                    <a:pt x="975" y="582"/>
                  </a:lnTo>
                  <a:lnTo>
                    <a:pt x="978" y="593"/>
                  </a:lnTo>
                  <a:lnTo>
                    <a:pt x="980" y="608"/>
                  </a:lnTo>
                  <a:lnTo>
                    <a:pt x="976" y="609"/>
                  </a:lnTo>
                  <a:lnTo>
                    <a:pt x="973" y="613"/>
                  </a:lnTo>
                  <a:lnTo>
                    <a:pt x="967" y="615"/>
                  </a:lnTo>
                  <a:lnTo>
                    <a:pt x="962" y="618"/>
                  </a:lnTo>
                  <a:lnTo>
                    <a:pt x="958" y="624"/>
                  </a:lnTo>
                  <a:lnTo>
                    <a:pt x="956" y="628"/>
                  </a:lnTo>
                  <a:lnTo>
                    <a:pt x="956" y="631"/>
                  </a:lnTo>
                  <a:lnTo>
                    <a:pt x="960" y="631"/>
                  </a:lnTo>
                  <a:lnTo>
                    <a:pt x="962" y="638"/>
                  </a:lnTo>
                  <a:lnTo>
                    <a:pt x="965" y="644"/>
                  </a:lnTo>
                  <a:lnTo>
                    <a:pt x="969" y="648"/>
                  </a:lnTo>
                  <a:lnTo>
                    <a:pt x="973" y="651"/>
                  </a:lnTo>
                  <a:lnTo>
                    <a:pt x="976" y="657"/>
                  </a:lnTo>
                  <a:lnTo>
                    <a:pt x="980" y="657"/>
                  </a:lnTo>
                  <a:lnTo>
                    <a:pt x="980" y="668"/>
                  </a:lnTo>
                  <a:lnTo>
                    <a:pt x="984" y="668"/>
                  </a:lnTo>
                  <a:lnTo>
                    <a:pt x="984" y="677"/>
                  </a:lnTo>
                  <a:lnTo>
                    <a:pt x="987" y="677"/>
                  </a:lnTo>
                  <a:lnTo>
                    <a:pt x="987" y="700"/>
                  </a:lnTo>
                  <a:lnTo>
                    <a:pt x="993" y="700"/>
                  </a:lnTo>
                  <a:lnTo>
                    <a:pt x="993" y="704"/>
                  </a:lnTo>
                  <a:lnTo>
                    <a:pt x="995" y="706"/>
                  </a:lnTo>
                  <a:lnTo>
                    <a:pt x="995" y="708"/>
                  </a:lnTo>
                  <a:lnTo>
                    <a:pt x="995" y="711"/>
                  </a:lnTo>
                  <a:lnTo>
                    <a:pt x="996" y="717"/>
                  </a:lnTo>
                  <a:lnTo>
                    <a:pt x="1000" y="717"/>
                  </a:lnTo>
                  <a:lnTo>
                    <a:pt x="1004" y="718"/>
                  </a:lnTo>
                  <a:lnTo>
                    <a:pt x="1005" y="720"/>
                  </a:lnTo>
                  <a:lnTo>
                    <a:pt x="1007" y="722"/>
                  </a:lnTo>
                  <a:lnTo>
                    <a:pt x="1007" y="724"/>
                  </a:lnTo>
                  <a:lnTo>
                    <a:pt x="1007" y="724"/>
                  </a:lnTo>
                  <a:lnTo>
                    <a:pt x="1044" y="724"/>
                  </a:lnTo>
                  <a:lnTo>
                    <a:pt x="1044" y="728"/>
                  </a:lnTo>
                  <a:lnTo>
                    <a:pt x="1064" y="728"/>
                  </a:lnTo>
                  <a:lnTo>
                    <a:pt x="1064" y="733"/>
                  </a:lnTo>
                  <a:lnTo>
                    <a:pt x="1075" y="746"/>
                  </a:lnTo>
                  <a:lnTo>
                    <a:pt x="1082" y="762"/>
                  </a:lnTo>
                  <a:lnTo>
                    <a:pt x="1084" y="784"/>
                  </a:lnTo>
                  <a:lnTo>
                    <a:pt x="1082" y="786"/>
                  </a:lnTo>
                  <a:lnTo>
                    <a:pt x="1078" y="789"/>
                  </a:lnTo>
                  <a:lnTo>
                    <a:pt x="1078" y="791"/>
                  </a:lnTo>
                  <a:lnTo>
                    <a:pt x="1076" y="793"/>
                  </a:lnTo>
                  <a:lnTo>
                    <a:pt x="1067" y="793"/>
                  </a:lnTo>
                  <a:lnTo>
                    <a:pt x="1064" y="800"/>
                  </a:lnTo>
                  <a:lnTo>
                    <a:pt x="1047" y="804"/>
                  </a:lnTo>
                  <a:lnTo>
                    <a:pt x="1044" y="813"/>
                  </a:lnTo>
                  <a:lnTo>
                    <a:pt x="1027" y="817"/>
                  </a:lnTo>
                  <a:lnTo>
                    <a:pt x="1020" y="828"/>
                  </a:lnTo>
                  <a:lnTo>
                    <a:pt x="1004" y="831"/>
                  </a:lnTo>
                  <a:lnTo>
                    <a:pt x="1000" y="840"/>
                  </a:lnTo>
                  <a:lnTo>
                    <a:pt x="984" y="844"/>
                  </a:lnTo>
                  <a:lnTo>
                    <a:pt x="984" y="848"/>
                  </a:lnTo>
                  <a:lnTo>
                    <a:pt x="973" y="853"/>
                  </a:lnTo>
                  <a:lnTo>
                    <a:pt x="967" y="860"/>
                  </a:lnTo>
                  <a:lnTo>
                    <a:pt x="960" y="860"/>
                  </a:lnTo>
                  <a:lnTo>
                    <a:pt x="956" y="868"/>
                  </a:lnTo>
                  <a:lnTo>
                    <a:pt x="940" y="873"/>
                  </a:lnTo>
                  <a:lnTo>
                    <a:pt x="936" y="880"/>
                  </a:lnTo>
                  <a:lnTo>
                    <a:pt x="927" y="880"/>
                  </a:lnTo>
                  <a:lnTo>
                    <a:pt x="924" y="888"/>
                  </a:lnTo>
                  <a:lnTo>
                    <a:pt x="916" y="888"/>
                  </a:lnTo>
                  <a:lnTo>
                    <a:pt x="913" y="897"/>
                  </a:lnTo>
                  <a:lnTo>
                    <a:pt x="896" y="900"/>
                  </a:lnTo>
                  <a:lnTo>
                    <a:pt x="893" y="908"/>
                  </a:lnTo>
                  <a:lnTo>
                    <a:pt x="876" y="911"/>
                  </a:lnTo>
                  <a:lnTo>
                    <a:pt x="876" y="917"/>
                  </a:lnTo>
                  <a:lnTo>
                    <a:pt x="864" y="920"/>
                  </a:lnTo>
                  <a:lnTo>
                    <a:pt x="860" y="928"/>
                  </a:lnTo>
                  <a:lnTo>
                    <a:pt x="853" y="928"/>
                  </a:lnTo>
                  <a:lnTo>
                    <a:pt x="824" y="960"/>
                  </a:lnTo>
                  <a:lnTo>
                    <a:pt x="816" y="960"/>
                  </a:lnTo>
                  <a:lnTo>
                    <a:pt x="813" y="968"/>
                  </a:lnTo>
                  <a:lnTo>
                    <a:pt x="787" y="988"/>
                  </a:lnTo>
                  <a:lnTo>
                    <a:pt x="773" y="1008"/>
                  </a:lnTo>
                  <a:lnTo>
                    <a:pt x="762" y="1011"/>
                  </a:lnTo>
                  <a:lnTo>
                    <a:pt x="751" y="1011"/>
                  </a:lnTo>
                  <a:lnTo>
                    <a:pt x="740" y="1013"/>
                  </a:lnTo>
                  <a:lnTo>
                    <a:pt x="740" y="1017"/>
                  </a:lnTo>
                  <a:lnTo>
                    <a:pt x="724" y="1017"/>
                  </a:lnTo>
                  <a:lnTo>
                    <a:pt x="724" y="1020"/>
                  </a:lnTo>
                  <a:lnTo>
                    <a:pt x="704" y="1020"/>
                  </a:lnTo>
                  <a:lnTo>
                    <a:pt x="704" y="1024"/>
                  </a:lnTo>
                  <a:lnTo>
                    <a:pt x="698" y="1024"/>
                  </a:lnTo>
                  <a:lnTo>
                    <a:pt x="695" y="1026"/>
                  </a:lnTo>
                  <a:lnTo>
                    <a:pt x="689" y="1028"/>
                  </a:lnTo>
                  <a:lnTo>
                    <a:pt x="684" y="1028"/>
                  </a:lnTo>
                  <a:lnTo>
                    <a:pt x="665" y="1033"/>
                  </a:lnTo>
                  <a:lnTo>
                    <a:pt x="647" y="1035"/>
                  </a:lnTo>
                  <a:lnTo>
                    <a:pt x="624" y="1037"/>
                  </a:lnTo>
                  <a:lnTo>
                    <a:pt x="622" y="1031"/>
                  </a:lnTo>
                  <a:lnTo>
                    <a:pt x="620" y="1029"/>
                  </a:lnTo>
                  <a:lnTo>
                    <a:pt x="618" y="1026"/>
                  </a:lnTo>
                  <a:lnTo>
                    <a:pt x="616" y="1022"/>
                  </a:lnTo>
                  <a:lnTo>
                    <a:pt x="616" y="1017"/>
                  </a:lnTo>
                  <a:lnTo>
                    <a:pt x="622" y="1008"/>
                  </a:lnTo>
                  <a:lnTo>
                    <a:pt x="620" y="997"/>
                  </a:lnTo>
                  <a:lnTo>
                    <a:pt x="616" y="984"/>
                  </a:lnTo>
                  <a:lnTo>
                    <a:pt x="600" y="980"/>
                  </a:lnTo>
                  <a:lnTo>
                    <a:pt x="600" y="977"/>
                  </a:lnTo>
                  <a:lnTo>
                    <a:pt x="580" y="977"/>
                  </a:lnTo>
                  <a:lnTo>
                    <a:pt x="573" y="964"/>
                  </a:lnTo>
                  <a:lnTo>
                    <a:pt x="547" y="964"/>
                  </a:lnTo>
                  <a:lnTo>
                    <a:pt x="547" y="960"/>
                  </a:lnTo>
                  <a:lnTo>
                    <a:pt x="544" y="960"/>
                  </a:lnTo>
                  <a:lnTo>
                    <a:pt x="542" y="957"/>
                  </a:lnTo>
                  <a:lnTo>
                    <a:pt x="540" y="955"/>
                  </a:lnTo>
                  <a:lnTo>
                    <a:pt x="538" y="951"/>
                  </a:lnTo>
                  <a:lnTo>
                    <a:pt x="538" y="949"/>
                  </a:lnTo>
                  <a:lnTo>
                    <a:pt x="536" y="944"/>
                  </a:lnTo>
                  <a:lnTo>
                    <a:pt x="516" y="940"/>
                  </a:lnTo>
                  <a:lnTo>
                    <a:pt x="513" y="917"/>
                  </a:lnTo>
                  <a:lnTo>
                    <a:pt x="507" y="913"/>
                  </a:lnTo>
                  <a:lnTo>
                    <a:pt x="502" y="911"/>
                  </a:lnTo>
                  <a:lnTo>
                    <a:pt x="496" y="908"/>
                  </a:lnTo>
                  <a:lnTo>
                    <a:pt x="493" y="904"/>
                  </a:lnTo>
                  <a:lnTo>
                    <a:pt x="487" y="900"/>
                  </a:lnTo>
                  <a:lnTo>
                    <a:pt x="480" y="888"/>
                  </a:lnTo>
                  <a:lnTo>
                    <a:pt x="464" y="884"/>
                  </a:lnTo>
                  <a:lnTo>
                    <a:pt x="456" y="873"/>
                  </a:lnTo>
                  <a:lnTo>
                    <a:pt x="447" y="873"/>
                  </a:lnTo>
                  <a:lnTo>
                    <a:pt x="444" y="864"/>
                  </a:lnTo>
                  <a:lnTo>
                    <a:pt x="433" y="860"/>
                  </a:lnTo>
                  <a:lnTo>
                    <a:pt x="433" y="857"/>
                  </a:lnTo>
                  <a:lnTo>
                    <a:pt x="424" y="857"/>
                  </a:lnTo>
                  <a:lnTo>
                    <a:pt x="420" y="848"/>
                  </a:lnTo>
                  <a:lnTo>
                    <a:pt x="413" y="848"/>
                  </a:lnTo>
                  <a:lnTo>
                    <a:pt x="407" y="840"/>
                  </a:lnTo>
                  <a:lnTo>
                    <a:pt x="400" y="840"/>
                  </a:lnTo>
                  <a:lnTo>
                    <a:pt x="396" y="831"/>
                  </a:lnTo>
                  <a:lnTo>
                    <a:pt x="387" y="831"/>
                  </a:lnTo>
                  <a:lnTo>
                    <a:pt x="380" y="820"/>
                  </a:lnTo>
                  <a:lnTo>
                    <a:pt x="364" y="817"/>
                  </a:lnTo>
                  <a:lnTo>
                    <a:pt x="356" y="804"/>
                  </a:lnTo>
                  <a:lnTo>
                    <a:pt x="340" y="800"/>
                  </a:lnTo>
                  <a:lnTo>
                    <a:pt x="333" y="788"/>
                  </a:lnTo>
                  <a:lnTo>
                    <a:pt x="324" y="788"/>
                  </a:lnTo>
                  <a:lnTo>
                    <a:pt x="320" y="780"/>
                  </a:lnTo>
                  <a:lnTo>
                    <a:pt x="307" y="777"/>
                  </a:lnTo>
                  <a:lnTo>
                    <a:pt x="307" y="771"/>
                  </a:lnTo>
                  <a:lnTo>
                    <a:pt x="300" y="771"/>
                  </a:lnTo>
                  <a:lnTo>
                    <a:pt x="296" y="764"/>
                  </a:lnTo>
                  <a:lnTo>
                    <a:pt x="287" y="764"/>
                  </a:lnTo>
                  <a:lnTo>
                    <a:pt x="284" y="757"/>
                  </a:lnTo>
                  <a:lnTo>
                    <a:pt x="276" y="757"/>
                  </a:lnTo>
                  <a:lnTo>
                    <a:pt x="273" y="748"/>
                  </a:lnTo>
                  <a:lnTo>
                    <a:pt x="264" y="748"/>
                  </a:lnTo>
                  <a:lnTo>
                    <a:pt x="256" y="737"/>
                  </a:lnTo>
                  <a:lnTo>
                    <a:pt x="240" y="733"/>
                  </a:lnTo>
                  <a:lnTo>
                    <a:pt x="236" y="724"/>
                  </a:lnTo>
                  <a:lnTo>
                    <a:pt x="224" y="720"/>
                  </a:lnTo>
                  <a:lnTo>
                    <a:pt x="216" y="708"/>
                  </a:lnTo>
                  <a:lnTo>
                    <a:pt x="207" y="708"/>
                  </a:lnTo>
                  <a:lnTo>
                    <a:pt x="207" y="704"/>
                  </a:lnTo>
                  <a:lnTo>
                    <a:pt x="200" y="704"/>
                  </a:lnTo>
                  <a:lnTo>
                    <a:pt x="198" y="702"/>
                  </a:lnTo>
                  <a:lnTo>
                    <a:pt x="195" y="700"/>
                  </a:lnTo>
                  <a:lnTo>
                    <a:pt x="191" y="698"/>
                  </a:lnTo>
                  <a:lnTo>
                    <a:pt x="187" y="697"/>
                  </a:lnTo>
                  <a:lnTo>
                    <a:pt x="185" y="695"/>
                  </a:lnTo>
                  <a:lnTo>
                    <a:pt x="182" y="693"/>
                  </a:lnTo>
                  <a:lnTo>
                    <a:pt x="180" y="689"/>
                  </a:lnTo>
                  <a:lnTo>
                    <a:pt x="176" y="688"/>
                  </a:lnTo>
                  <a:lnTo>
                    <a:pt x="167" y="677"/>
                  </a:lnTo>
                  <a:lnTo>
                    <a:pt x="160" y="677"/>
                  </a:lnTo>
                  <a:lnTo>
                    <a:pt x="156" y="668"/>
                  </a:lnTo>
                  <a:lnTo>
                    <a:pt x="140" y="664"/>
                  </a:lnTo>
                  <a:lnTo>
                    <a:pt x="133" y="653"/>
                  </a:lnTo>
                  <a:lnTo>
                    <a:pt x="116" y="648"/>
                  </a:lnTo>
                  <a:lnTo>
                    <a:pt x="113" y="640"/>
                  </a:lnTo>
                  <a:lnTo>
                    <a:pt x="104" y="640"/>
                  </a:lnTo>
                  <a:lnTo>
                    <a:pt x="96" y="628"/>
                  </a:lnTo>
                  <a:lnTo>
                    <a:pt x="80" y="624"/>
                  </a:lnTo>
                  <a:lnTo>
                    <a:pt x="73" y="611"/>
                  </a:lnTo>
                  <a:lnTo>
                    <a:pt x="64" y="611"/>
                  </a:lnTo>
                  <a:lnTo>
                    <a:pt x="56" y="600"/>
                  </a:lnTo>
                  <a:lnTo>
                    <a:pt x="40" y="597"/>
                  </a:lnTo>
                  <a:lnTo>
                    <a:pt x="33" y="584"/>
                  </a:lnTo>
                  <a:lnTo>
                    <a:pt x="24" y="584"/>
                  </a:lnTo>
                  <a:lnTo>
                    <a:pt x="16" y="571"/>
                  </a:lnTo>
                  <a:lnTo>
                    <a:pt x="7" y="571"/>
                  </a:lnTo>
                  <a:lnTo>
                    <a:pt x="7" y="568"/>
                  </a:lnTo>
                  <a:lnTo>
                    <a:pt x="5" y="566"/>
                  </a:lnTo>
                  <a:lnTo>
                    <a:pt x="4" y="564"/>
                  </a:lnTo>
                  <a:lnTo>
                    <a:pt x="2" y="562"/>
                  </a:lnTo>
                  <a:lnTo>
                    <a:pt x="2" y="560"/>
                  </a:lnTo>
                  <a:lnTo>
                    <a:pt x="0" y="557"/>
                  </a:lnTo>
                  <a:lnTo>
                    <a:pt x="0" y="551"/>
                  </a:lnTo>
                  <a:lnTo>
                    <a:pt x="4" y="551"/>
                  </a:lnTo>
                  <a:lnTo>
                    <a:pt x="4" y="484"/>
                  </a:lnTo>
                  <a:lnTo>
                    <a:pt x="4" y="484"/>
                  </a:lnTo>
                  <a:lnTo>
                    <a:pt x="5" y="482"/>
                  </a:lnTo>
                  <a:lnTo>
                    <a:pt x="7" y="480"/>
                  </a:lnTo>
                  <a:lnTo>
                    <a:pt x="7" y="477"/>
                  </a:lnTo>
                  <a:lnTo>
                    <a:pt x="16" y="473"/>
                  </a:lnTo>
                  <a:lnTo>
                    <a:pt x="24" y="469"/>
                  </a:lnTo>
                  <a:lnTo>
                    <a:pt x="31" y="466"/>
                  </a:lnTo>
                  <a:lnTo>
                    <a:pt x="36" y="460"/>
                  </a:lnTo>
                  <a:lnTo>
                    <a:pt x="40" y="453"/>
                  </a:lnTo>
                  <a:lnTo>
                    <a:pt x="76" y="440"/>
                  </a:lnTo>
                  <a:lnTo>
                    <a:pt x="76" y="433"/>
                  </a:lnTo>
                  <a:lnTo>
                    <a:pt x="84" y="428"/>
                  </a:lnTo>
                  <a:lnTo>
                    <a:pt x="95" y="428"/>
                  </a:lnTo>
                  <a:lnTo>
                    <a:pt x="109" y="428"/>
                  </a:lnTo>
                  <a:lnTo>
                    <a:pt x="120" y="428"/>
                  </a:lnTo>
                  <a:lnTo>
                    <a:pt x="120" y="420"/>
                  </a:lnTo>
                  <a:lnTo>
                    <a:pt x="176" y="411"/>
                  </a:lnTo>
                  <a:lnTo>
                    <a:pt x="185" y="402"/>
                  </a:lnTo>
                  <a:lnTo>
                    <a:pt x="193" y="393"/>
                  </a:lnTo>
                  <a:lnTo>
                    <a:pt x="200" y="380"/>
                  </a:lnTo>
                  <a:lnTo>
                    <a:pt x="240" y="368"/>
                  </a:lnTo>
                  <a:lnTo>
                    <a:pt x="247" y="357"/>
                  </a:lnTo>
                  <a:lnTo>
                    <a:pt x="253" y="355"/>
                  </a:lnTo>
                  <a:lnTo>
                    <a:pt x="256" y="353"/>
                  </a:lnTo>
                  <a:lnTo>
                    <a:pt x="260" y="353"/>
                  </a:lnTo>
                  <a:lnTo>
                    <a:pt x="262" y="353"/>
                  </a:lnTo>
                  <a:lnTo>
                    <a:pt x="265" y="353"/>
                  </a:lnTo>
                  <a:lnTo>
                    <a:pt x="269" y="351"/>
                  </a:lnTo>
                  <a:lnTo>
                    <a:pt x="273" y="348"/>
                  </a:lnTo>
                  <a:lnTo>
                    <a:pt x="265" y="338"/>
                  </a:lnTo>
                  <a:lnTo>
                    <a:pt x="264" y="328"/>
                  </a:lnTo>
                  <a:lnTo>
                    <a:pt x="264" y="313"/>
                  </a:lnTo>
                  <a:lnTo>
                    <a:pt x="284" y="311"/>
                  </a:lnTo>
                  <a:lnTo>
                    <a:pt x="300" y="308"/>
                  </a:lnTo>
                  <a:lnTo>
                    <a:pt x="313" y="300"/>
                  </a:lnTo>
                  <a:lnTo>
                    <a:pt x="320" y="288"/>
                  </a:lnTo>
                  <a:lnTo>
                    <a:pt x="400" y="288"/>
                  </a:lnTo>
                  <a:lnTo>
                    <a:pt x="404" y="264"/>
                  </a:lnTo>
                  <a:lnTo>
                    <a:pt x="393" y="257"/>
                  </a:lnTo>
                  <a:lnTo>
                    <a:pt x="393" y="244"/>
                  </a:lnTo>
                  <a:lnTo>
                    <a:pt x="387" y="244"/>
                  </a:lnTo>
                  <a:lnTo>
                    <a:pt x="387" y="237"/>
                  </a:lnTo>
                  <a:lnTo>
                    <a:pt x="384" y="237"/>
                  </a:lnTo>
                  <a:lnTo>
                    <a:pt x="384" y="228"/>
                  </a:lnTo>
                  <a:lnTo>
                    <a:pt x="380" y="228"/>
                  </a:lnTo>
                  <a:lnTo>
                    <a:pt x="380" y="208"/>
                  </a:lnTo>
                  <a:lnTo>
                    <a:pt x="384" y="208"/>
                  </a:lnTo>
                  <a:lnTo>
                    <a:pt x="384" y="204"/>
                  </a:lnTo>
                  <a:lnTo>
                    <a:pt x="380" y="204"/>
                  </a:lnTo>
                  <a:lnTo>
                    <a:pt x="376" y="140"/>
                  </a:lnTo>
                  <a:lnTo>
                    <a:pt x="373" y="140"/>
                  </a:lnTo>
                  <a:lnTo>
                    <a:pt x="369" y="135"/>
                  </a:lnTo>
                  <a:lnTo>
                    <a:pt x="365" y="133"/>
                  </a:lnTo>
                  <a:lnTo>
                    <a:pt x="364" y="129"/>
                  </a:lnTo>
                  <a:lnTo>
                    <a:pt x="362" y="126"/>
                  </a:lnTo>
                  <a:lnTo>
                    <a:pt x="360" y="120"/>
                  </a:lnTo>
                  <a:lnTo>
                    <a:pt x="360" y="113"/>
                  </a:lnTo>
                  <a:lnTo>
                    <a:pt x="376" y="108"/>
                  </a:lnTo>
                  <a:lnTo>
                    <a:pt x="393" y="100"/>
                  </a:lnTo>
                  <a:lnTo>
                    <a:pt x="404" y="93"/>
                  </a:lnTo>
                  <a:lnTo>
                    <a:pt x="407" y="80"/>
                  </a:lnTo>
                  <a:lnTo>
                    <a:pt x="433" y="77"/>
                  </a:lnTo>
                  <a:lnTo>
                    <a:pt x="433" y="71"/>
                  </a:lnTo>
                  <a:lnTo>
                    <a:pt x="440" y="71"/>
                  </a:lnTo>
                  <a:lnTo>
                    <a:pt x="440" y="68"/>
                  </a:lnTo>
                  <a:lnTo>
                    <a:pt x="445" y="68"/>
                  </a:lnTo>
                  <a:lnTo>
                    <a:pt x="451" y="68"/>
                  </a:lnTo>
                  <a:lnTo>
                    <a:pt x="456" y="69"/>
                  </a:lnTo>
                  <a:lnTo>
                    <a:pt x="460" y="71"/>
                  </a:lnTo>
                  <a:lnTo>
                    <a:pt x="464" y="71"/>
                  </a:lnTo>
                  <a:lnTo>
                    <a:pt x="480" y="51"/>
                  </a:lnTo>
                  <a:lnTo>
                    <a:pt x="493" y="51"/>
                  </a:lnTo>
                  <a:lnTo>
                    <a:pt x="500" y="40"/>
                  </a:lnTo>
                  <a:lnTo>
                    <a:pt x="516" y="40"/>
                  </a:lnTo>
                  <a:lnTo>
                    <a:pt x="527" y="35"/>
                  </a:lnTo>
                  <a:lnTo>
                    <a:pt x="540" y="31"/>
                  </a:lnTo>
                  <a:lnTo>
                    <a:pt x="556" y="28"/>
                  </a:lnTo>
                  <a:lnTo>
                    <a:pt x="604" y="28"/>
                  </a:lnTo>
                  <a:lnTo>
                    <a:pt x="613" y="17"/>
                  </a:lnTo>
                  <a:lnTo>
                    <a:pt x="656" y="17"/>
                  </a:lnTo>
                  <a:lnTo>
                    <a:pt x="656" y="11"/>
                  </a:lnTo>
                  <a:lnTo>
                    <a:pt x="724" y="11"/>
                  </a:lnTo>
                  <a:lnTo>
                    <a:pt x="724" y="17"/>
                  </a:lnTo>
                  <a:lnTo>
                    <a:pt x="736" y="17"/>
                  </a:lnTo>
                  <a:lnTo>
                    <a:pt x="740" y="24"/>
                  </a:lnTo>
                  <a:lnTo>
                    <a:pt x="756" y="20"/>
                  </a:lnTo>
                  <a:lnTo>
                    <a:pt x="756" y="17"/>
                  </a:lnTo>
                  <a:lnTo>
                    <a:pt x="776" y="17"/>
                  </a:lnTo>
                  <a:lnTo>
                    <a:pt x="776" y="11"/>
                  </a:lnTo>
                  <a:lnTo>
                    <a:pt x="784" y="8"/>
                  </a:lnTo>
                  <a:lnTo>
                    <a:pt x="789" y="4"/>
                  </a:lnTo>
                  <a:lnTo>
                    <a:pt x="796" y="2"/>
                  </a:lnTo>
                  <a:lnTo>
                    <a:pt x="80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6">
              <a:extLst>
                <a:ext uri="{FF2B5EF4-FFF2-40B4-BE49-F238E27FC236}">
                  <a16:creationId xmlns:a16="http://schemas.microsoft.com/office/drawing/2014/main" id="{0B067938-C457-492B-A4EF-2E5B936C2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955" y="988169"/>
              <a:ext cx="747713" cy="639763"/>
            </a:xfrm>
            <a:custGeom>
              <a:avLst/>
              <a:gdLst>
                <a:gd name="T0" fmla="*/ 471 w 471"/>
                <a:gd name="T1" fmla="*/ 0 h 403"/>
                <a:gd name="T2" fmla="*/ 454 w 471"/>
                <a:gd name="T3" fmla="*/ 98 h 403"/>
                <a:gd name="T4" fmla="*/ 414 w 471"/>
                <a:gd name="T5" fmla="*/ 100 h 403"/>
                <a:gd name="T6" fmla="*/ 385 w 471"/>
                <a:gd name="T7" fmla="*/ 103 h 403"/>
                <a:gd name="T8" fmla="*/ 347 w 471"/>
                <a:gd name="T9" fmla="*/ 105 h 403"/>
                <a:gd name="T10" fmla="*/ 305 w 471"/>
                <a:gd name="T11" fmla="*/ 103 h 403"/>
                <a:gd name="T12" fmla="*/ 287 w 471"/>
                <a:gd name="T13" fmla="*/ 243 h 403"/>
                <a:gd name="T14" fmla="*/ 283 w 471"/>
                <a:gd name="T15" fmla="*/ 247 h 403"/>
                <a:gd name="T16" fmla="*/ 280 w 471"/>
                <a:gd name="T17" fmla="*/ 251 h 403"/>
                <a:gd name="T18" fmla="*/ 251 w 471"/>
                <a:gd name="T19" fmla="*/ 256 h 403"/>
                <a:gd name="T20" fmla="*/ 240 w 471"/>
                <a:gd name="T21" fmla="*/ 263 h 403"/>
                <a:gd name="T22" fmla="*/ 227 w 471"/>
                <a:gd name="T23" fmla="*/ 276 h 403"/>
                <a:gd name="T24" fmla="*/ 223 w 471"/>
                <a:gd name="T25" fmla="*/ 283 h 403"/>
                <a:gd name="T26" fmla="*/ 229 w 471"/>
                <a:gd name="T27" fmla="*/ 320 h 403"/>
                <a:gd name="T28" fmla="*/ 227 w 471"/>
                <a:gd name="T29" fmla="*/ 363 h 403"/>
                <a:gd name="T30" fmla="*/ 22 w 471"/>
                <a:gd name="T31" fmla="*/ 371 h 403"/>
                <a:gd name="T32" fmla="*/ 20 w 471"/>
                <a:gd name="T33" fmla="*/ 391 h 403"/>
                <a:gd name="T34" fmla="*/ 14 w 471"/>
                <a:gd name="T35" fmla="*/ 403 h 403"/>
                <a:gd name="T36" fmla="*/ 3 w 471"/>
                <a:gd name="T37" fmla="*/ 351 h 403"/>
                <a:gd name="T38" fmla="*/ 11 w 471"/>
                <a:gd name="T39" fmla="*/ 338 h 403"/>
                <a:gd name="T40" fmla="*/ 14 w 471"/>
                <a:gd name="T41" fmla="*/ 316 h 403"/>
                <a:gd name="T42" fmla="*/ 27 w 471"/>
                <a:gd name="T43" fmla="*/ 303 h 403"/>
                <a:gd name="T44" fmla="*/ 43 w 471"/>
                <a:gd name="T45" fmla="*/ 280 h 403"/>
                <a:gd name="T46" fmla="*/ 51 w 471"/>
                <a:gd name="T47" fmla="*/ 263 h 403"/>
                <a:gd name="T48" fmla="*/ 54 w 471"/>
                <a:gd name="T49" fmla="*/ 251 h 403"/>
                <a:gd name="T50" fmla="*/ 67 w 471"/>
                <a:gd name="T51" fmla="*/ 220 h 403"/>
                <a:gd name="T52" fmla="*/ 74 w 471"/>
                <a:gd name="T53" fmla="*/ 207 h 403"/>
                <a:gd name="T54" fmla="*/ 96 w 471"/>
                <a:gd name="T55" fmla="*/ 192 h 403"/>
                <a:gd name="T56" fmla="*/ 123 w 471"/>
                <a:gd name="T57" fmla="*/ 163 h 403"/>
                <a:gd name="T58" fmla="*/ 131 w 471"/>
                <a:gd name="T59" fmla="*/ 123 h 403"/>
                <a:gd name="T60" fmla="*/ 140 w 471"/>
                <a:gd name="T61" fmla="*/ 107 h 403"/>
                <a:gd name="T62" fmla="*/ 147 w 471"/>
                <a:gd name="T63" fmla="*/ 94 h 403"/>
                <a:gd name="T64" fmla="*/ 151 w 471"/>
                <a:gd name="T65" fmla="*/ 80 h 403"/>
                <a:gd name="T66" fmla="*/ 160 w 471"/>
                <a:gd name="T67" fmla="*/ 74 h 403"/>
                <a:gd name="T68" fmla="*/ 165 w 471"/>
                <a:gd name="T69" fmla="*/ 71 h 403"/>
                <a:gd name="T70" fmla="*/ 171 w 471"/>
                <a:gd name="T71" fmla="*/ 71 h 403"/>
                <a:gd name="T72" fmla="*/ 178 w 471"/>
                <a:gd name="T73" fmla="*/ 69 h 403"/>
                <a:gd name="T74" fmla="*/ 187 w 471"/>
                <a:gd name="T75" fmla="*/ 60 h 403"/>
                <a:gd name="T76" fmla="*/ 194 w 471"/>
                <a:gd name="T77" fmla="*/ 56 h 403"/>
                <a:gd name="T78" fmla="*/ 203 w 471"/>
                <a:gd name="T79" fmla="*/ 43 h 403"/>
                <a:gd name="T80" fmla="*/ 211 w 471"/>
                <a:gd name="T81" fmla="*/ 31 h 403"/>
                <a:gd name="T82" fmla="*/ 216 w 471"/>
                <a:gd name="T83" fmla="*/ 27 h 403"/>
                <a:gd name="T84" fmla="*/ 218 w 471"/>
                <a:gd name="T85" fmla="*/ 18 h 403"/>
                <a:gd name="T86" fmla="*/ 218 w 471"/>
                <a:gd name="T87" fmla="*/ 12 h 403"/>
                <a:gd name="T88" fmla="*/ 223 w 471"/>
                <a:gd name="T89" fmla="*/ 7 h 403"/>
                <a:gd name="T90" fmla="*/ 227 w 471"/>
                <a:gd name="T91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1" h="403">
                  <a:moveTo>
                    <a:pt x="227" y="0"/>
                  </a:moveTo>
                  <a:lnTo>
                    <a:pt x="471" y="0"/>
                  </a:lnTo>
                  <a:lnTo>
                    <a:pt x="471" y="94"/>
                  </a:lnTo>
                  <a:lnTo>
                    <a:pt x="454" y="98"/>
                  </a:lnTo>
                  <a:lnTo>
                    <a:pt x="436" y="100"/>
                  </a:lnTo>
                  <a:lnTo>
                    <a:pt x="414" y="100"/>
                  </a:lnTo>
                  <a:lnTo>
                    <a:pt x="394" y="100"/>
                  </a:lnTo>
                  <a:lnTo>
                    <a:pt x="385" y="103"/>
                  </a:lnTo>
                  <a:lnTo>
                    <a:pt x="369" y="103"/>
                  </a:lnTo>
                  <a:lnTo>
                    <a:pt x="347" y="105"/>
                  </a:lnTo>
                  <a:lnTo>
                    <a:pt x="325" y="103"/>
                  </a:lnTo>
                  <a:lnTo>
                    <a:pt x="305" y="103"/>
                  </a:lnTo>
                  <a:lnTo>
                    <a:pt x="291" y="103"/>
                  </a:lnTo>
                  <a:lnTo>
                    <a:pt x="287" y="243"/>
                  </a:lnTo>
                  <a:lnTo>
                    <a:pt x="285" y="245"/>
                  </a:lnTo>
                  <a:lnTo>
                    <a:pt x="283" y="247"/>
                  </a:lnTo>
                  <a:lnTo>
                    <a:pt x="282" y="249"/>
                  </a:lnTo>
                  <a:lnTo>
                    <a:pt x="280" y="251"/>
                  </a:lnTo>
                  <a:lnTo>
                    <a:pt x="280" y="251"/>
                  </a:lnTo>
                  <a:lnTo>
                    <a:pt x="251" y="256"/>
                  </a:lnTo>
                  <a:lnTo>
                    <a:pt x="247" y="263"/>
                  </a:lnTo>
                  <a:lnTo>
                    <a:pt x="240" y="263"/>
                  </a:lnTo>
                  <a:lnTo>
                    <a:pt x="240" y="267"/>
                  </a:lnTo>
                  <a:lnTo>
                    <a:pt x="227" y="276"/>
                  </a:lnTo>
                  <a:lnTo>
                    <a:pt x="227" y="283"/>
                  </a:lnTo>
                  <a:lnTo>
                    <a:pt x="223" y="283"/>
                  </a:lnTo>
                  <a:lnTo>
                    <a:pt x="229" y="300"/>
                  </a:lnTo>
                  <a:lnTo>
                    <a:pt x="229" y="320"/>
                  </a:lnTo>
                  <a:lnTo>
                    <a:pt x="227" y="341"/>
                  </a:lnTo>
                  <a:lnTo>
                    <a:pt x="227" y="363"/>
                  </a:lnTo>
                  <a:lnTo>
                    <a:pt x="23" y="363"/>
                  </a:lnTo>
                  <a:lnTo>
                    <a:pt x="22" y="371"/>
                  </a:lnTo>
                  <a:lnTo>
                    <a:pt x="20" y="380"/>
                  </a:lnTo>
                  <a:lnTo>
                    <a:pt x="20" y="391"/>
                  </a:lnTo>
                  <a:lnTo>
                    <a:pt x="14" y="391"/>
                  </a:lnTo>
                  <a:lnTo>
                    <a:pt x="14" y="403"/>
                  </a:lnTo>
                  <a:lnTo>
                    <a:pt x="0" y="403"/>
                  </a:lnTo>
                  <a:lnTo>
                    <a:pt x="3" y="351"/>
                  </a:lnTo>
                  <a:lnTo>
                    <a:pt x="11" y="351"/>
                  </a:lnTo>
                  <a:lnTo>
                    <a:pt x="11" y="338"/>
                  </a:lnTo>
                  <a:lnTo>
                    <a:pt x="12" y="325"/>
                  </a:lnTo>
                  <a:lnTo>
                    <a:pt x="14" y="316"/>
                  </a:lnTo>
                  <a:lnTo>
                    <a:pt x="23" y="311"/>
                  </a:lnTo>
                  <a:lnTo>
                    <a:pt x="27" y="303"/>
                  </a:lnTo>
                  <a:lnTo>
                    <a:pt x="40" y="300"/>
                  </a:lnTo>
                  <a:lnTo>
                    <a:pt x="43" y="280"/>
                  </a:lnTo>
                  <a:lnTo>
                    <a:pt x="47" y="280"/>
                  </a:lnTo>
                  <a:lnTo>
                    <a:pt x="51" y="263"/>
                  </a:lnTo>
                  <a:lnTo>
                    <a:pt x="54" y="263"/>
                  </a:lnTo>
                  <a:lnTo>
                    <a:pt x="54" y="251"/>
                  </a:lnTo>
                  <a:lnTo>
                    <a:pt x="63" y="247"/>
                  </a:lnTo>
                  <a:lnTo>
                    <a:pt x="67" y="220"/>
                  </a:lnTo>
                  <a:lnTo>
                    <a:pt x="74" y="214"/>
                  </a:lnTo>
                  <a:lnTo>
                    <a:pt x="74" y="207"/>
                  </a:lnTo>
                  <a:lnTo>
                    <a:pt x="83" y="207"/>
                  </a:lnTo>
                  <a:lnTo>
                    <a:pt x="96" y="192"/>
                  </a:lnTo>
                  <a:lnTo>
                    <a:pt x="111" y="178"/>
                  </a:lnTo>
                  <a:lnTo>
                    <a:pt x="123" y="163"/>
                  </a:lnTo>
                  <a:lnTo>
                    <a:pt x="131" y="160"/>
                  </a:lnTo>
                  <a:lnTo>
                    <a:pt x="131" y="123"/>
                  </a:lnTo>
                  <a:lnTo>
                    <a:pt x="134" y="123"/>
                  </a:lnTo>
                  <a:lnTo>
                    <a:pt x="140" y="107"/>
                  </a:lnTo>
                  <a:lnTo>
                    <a:pt x="147" y="103"/>
                  </a:lnTo>
                  <a:lnTo>
                    <a:pt x="147" y="94"/>
                  </a:lnTo>
                  <a:lnTo>
                    <a:pt x="151" y="94"/>
                  </a:lnTo>
                  <a:lnTo>
                    <a:pt x="151" y="80"/>
                  </a:lnTo>
                  <a:lnTo>
                    <a:pt x="154" y="80"/>
                  </a:lnTo>
                  <a:lnTo>
                    <a:pt x="160" y="74"/>
                  </a:lnTo>
                  <a:lnTo>
                    <a:pt x="162" y="72"/>
                  </a:lnTo>
                  <a:lnTo>
                    <a:pt x="165" y="71"/>
                  </a:lnTo>
                  <a:lnTo>
                    <a:pt x="169" y="71"/>
                  </a:lnTo>
                  <a:lnTo>
                    <a:pt x="171" y="71"/>
                  </a:lnTo>
                  <a:lnTo>
                    <a:pt x="174" y="71"/>
                  </a:lnTo>
                  <a:lnTo>
                    <a:pt x="178" y="69"/>
                  </a:lnTo>
                  <a:lnTo>
                    <a:pt x="183" y="67"/>
                  </a:lnTo>
                  <a:lnTo>
                    <a:pt x="187" y="60"/>
                  </a:lnTo>
                  <a:lnTo>
                    <a:pt x="194" y="60"/>
                  </a:lnTo>
                  <a:lnTo>
                    <a:pt x="194" y="56"/>
                  </a:lnTo>
                  <a:lnTo>
                    <a:pt x="203" y="51"/>
                  </a:lnTo>
                  <a:lnTo>
                    <a:pt x="203" y="43"/>
                  </a:lnTo>
                  <a:lnTo>
                    <a:pt x="211" y="40"/>
                  </a:lnTo>
                  <a:lnTo>
                    <a:pt x="211" y="31"/>
                  </a:lnTo>
                  <a:lnTo>
                    <a:pt x="214" y="31"/>
                  </a:lnTo>
                  <a:lnTo>
                    <a:pt x="216" y="27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8" y="16"/>
                  </a:lnTo>
                  <a:lnTo>
                    <a:pt x="218" y="12"/>
                  </a:lnTo>
                  <a:lnTo>
                    <a:pt x="220" y="11"/>
                  </a:lnTo>
                  <a:lnTo>
                    <a:pt x="223" y="7"/>
                  </a:lnTo>
                  <a:lnTo>
                    <a:pt x="227" y="3"/>
                  </a:lnTo>
                  <a:lnTo>
                    <a:pt x="2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69">
              <a:extLst>
                <a:ext uri="{FF2B5EF4-FFF2-40B4-BE49-F238E27FC236}">
                  <a16:creationId xmlns:a16="http://schemas.microsoft.com/office/drawing/2014/main" id="{B9E115A6-7160-42E7-9E5F-2AC77F27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667" y="243632"/>
              <a:ext cx="1020763" cy="752475"/>
            </a:xfrm>
            <a:custGeom>
              <a:avLst/>
              <a:gdLst>
                <a:gd name="T0" fmla="*/ 454 w 643"/>
                <a:gd name="T1" fmla="*/ 29 h 474"/>
                <a:gd name="T2" fmla="*/ 472 w 643"/>
                <a:gd name="T3" fmla="*/ 40 h 474"/>
                <a:gd name="T4" fmla="*/ 536 w 643"/>
                <a:gd name="T5" fmla="*/ 40 h 474"/>
                <a:gd name="T6" fmla="*/ 543 w 643"/>
                <a:gd name="T7" fmla="*/ 30 h 474"/>
                <a:gd name="T8" fmla="*/ 556 w 643"/>
                <a:gd name="T9" fmla="*/ 29 h 474"/>
                <a:gd name="T10" fmla="*/ 569 w 643"/>
                <a:gd name="T11" fmla="*/ 36 h 474"/>
                <a:gd name="T12" fmla="*/ 596 w 643"/>
                <a:gd name="T13" fmla="*/ 45 h 474"/>
                <a:gd name="T14" fmla="*/ 601 w 643"/>
                <a:gd name="T15" fmla="*/ 50 h 474"/>
                <a:gd name="T16" fmla="*/ 605 w 643"/>
                <a:gd name="T17" fmla="*/ 60 h 474"/>
                <a:gd name="T18" fmla="*/ 620 w 643"/>
                <a:gd name="T19" fmla="*/ 132 h 474"/>
                <a:gd name="T20" fmla="*/ 623 w 643"/>
                <a:gd name="T21" fmla="*/ 156 h 474"/>
                <a:gd name="T22" fmla="*/ 629 w 643"/>
                <a:gd name="T23" fmla="*/ 170 h 474"/>
                <a:gd name="T24" fmla="*/ 643 w 643"/>
                <a:gd name="T25" fmla="*/ 189 h 474"/>
                <a:gd name="T26" fmla="*/ 636 w 643"/>
                <a:gd name="T27" fmla="*/ 220 h 474"/>
                <a:gd name="T28" fmla="*/ 600 w 643"/>
                <a:gd name="T29" fmla="*/ 223 h 474"/>
                <a:gd name="T30" fmla="*/ 563 w 643"/>
                <a:gd name="T31" fmla="*/ 225 h 474"/>
                <a:gd name="T32" fmla="*/ 551 w 643"/>
                <a:gd name="T33" fmla="*/ 236 h 474"/>
                <a:gd name="T34" fmla="*/ 545 w 643"/>
                <a:gd name="T35" fmla="*/ 240 h 474"/>
                <a:gd name="T36" fmla="*/ 509 w 643"/>
                <a:gd name="T37" fmla="*/ 245 h 474"/>
                <a:gd name="T38" fmla="*/ 503 w 643"/>
                <a:gd name="T39" fmla="*/ 269 h 474"/>
                <a:gd name="T40" fmla="*/ 511 w 643"/>
                <a:gd name="T41" fmla="*/ 274 h 474"/>
                <a:gd name="T42" fmla="*/ 512 w 643"/>
                <a:gd name="T43" fmla="*/ 283 h 474"/>
                <a:gd name="T44" fmla="*/ 465 w 643"/>
                <a:gd name="T45" fmla="*/ 309 h 474"/>
                <a:gd name="T46" fmla="*/ 421 w 643"/>
                <a:gd name="T47" fmla="*/ 343 h 474"/>
                <a:gd name="T48" fmla="*/ 391 w 643"/>
                <a:gd name="T49" fmla="*/ 354 h 474"/>
                <a:gd name="T50" fmla="*/ 363 w 643"/>
                <a:gd name="T51" fmla="*/ 356 h 474"/>
                <a:gd name="T52" fmla="*/ 361 w 643"/>
                <a:gd name="T53" fmla="*/ 360 h 474"/>
                <a:gd name="T54" fmla="*/ 360 w 643"/>
                <a:gd name="T55" fmla="*/ 365 h 474"/>
                <a:gd name="T56" fmla="*/ 309 w 643"/>
                <a:gd name="T57" fmla="*/ 380 h 474"/>
                <a:gd name="T58" fmla="*/ 276 w 643"/>
                <a:gd name="T59" fmla="*/ 392 h 474"/>
                <a:gd name="T60" fmla="*/ 260 w 643"/>
                <a:gd name="T61" fmla="*/ 409 h 474"/>
                <a:gd name="T62" fmla="*/ 249 w 643"/>
                <a:gd name="T63" fmla="*/ 412 h 474"/>
                <a:gd name="T64" fmla="*/ 243 w 643"/>
                <a:gd name="T65" fmla="*/ 469 h 474"/>
                <a:gd name="T66" fmla="*/ 218 w 643"/>
                <a:gd name="T67" fmla="*/ 474 h 474"/>
                <a:gd name="T68" fmla="*/ 176 w 643"/>
                <a:gd name="T69" fmla="*/ 472 h 474"/>
                <a:gd name="T70" fmla="*/ 9 w 643"/>
                <a:gd name="T71" fmla="*/ 454 h 474"/>
                <a:gd name="T72" fmla="*/ 29 w 643"/>
                <a:gd name="T73" fmla="*/ 445 h 474"/>
                <a:gd name="T74" fmla="*/ 63 w 643"/>
                <a:gd name="T75" fmla="*/ 440 h 474"/>
                <a:gd name="T76" fmla="*/ 72 w 643"/>
                <a:gd name="T77" fmla="*/ 432 h 474"/>
                <a:gd name="T78" fmla="*/ 92 w 643"/>
                <a:gd name="T79" fmla="*/ 429 h 474"/>
                <a:gd name="T80" fmla="*/ 136 w 643"/>
                <a:gd name="T81" fmla="*/ 389 h 474"/>
                <a:gd name="T82" fmla="*/ 172 w 643"/>
                <a:gd name="T83" fmla="*/ 352 h 474"/>
                <a:gd name="T84" fmla="*/ 192 w 643"/>
                <a:gd name="T85" fmla="*/ 316 h 474"/>
                <a:gd name="T86" fmla="*/ 180 w 643"/>
                <a:gd name="T87" fmla="*/ 276 h 474"/>
                <a:gd name="T88" fmla="*/ 192 w 643"/>
                <a:gd name="T89" fmla="*/ 232 h 474"/>
                <a:gd name="T90" fmla="*/ 240 w 643"/>
                <a:gd name="T91" fmla="*/ 165 h 474"/>
                <a:gd name="T92" fmla="*/ 272 w 643"/>
                <a:gd name="T93" fmla="*/ 143 h 474"/>
                <a:gd name="T94" fmla="*/ 280 w 643"/>
                <a:gd name="T95" fmla="*/ 136 h 474"/>
                <a:gd name="T96" fmla="*/ 309 w 643"/>
                <a:gd name="T97" fmla="*/ 129 h 474"/>
                <a:gd name="T98" fmla="*/ 332 w 643"/>
                <a:gd name="T99" fmla="*/ 112 h 474"/>
                <a:gd name="T100" fmla="*/ 352 w 643"/>
                <a:gd name="T101" fmla="*/ 100 h 474"/>
                <a:gd name="T102" fmla="*/ 403 w 643"/>
                <a:gd name="T103" fmla="*/ 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3" h="474">
                  <a:moveTo>
                    <a:pt x="436" y="0"/>
                  </a:moveTo>
                  <a:lnTo>
                    <a:pt x="449" y="25"/>
                  </a:lnTo>
                  <a:lnTo>
                    <a:pt x="454" y="29"/>
                  </a:lnTo>
                  <a:lnTo>
                    <a:pt x="460" y="32"/>
                  </a:lnTo>
                  <a:lnTo>
                    <a:pt x="467" y="36"/>
                  </a:lnTo>
                  <a:lnTo>
                    <a:pt x="472" y="40"/>
                  </a:lnTo>
                  <a:lnTo>
                    <a:pt x="512" y="36"/>
                  </a:lnTo>
                  <a:lnTo>
                    <a:pt x="512" y="40"/>
                  </a:lnTo>
                  <a:lnTo>
                    <a:pt x="536" y="40"/>
                  </a:lnTo>
                  <a:lnTo>
                    <a:pt x="536" y="36"/>
                  </a:lnTo>
                  <a:lnTo>
                    <a:pt x="540" y="32"/>
                  </a:lnTo>
                  <a:lnTo>
                    <a:pt x="543" y="30"/>
                  </a:lnTo>
                  <a:lnTo>
                    <a:pt x="547" y="30"/>
                  </a:lnTo>
                  <a:lnTo>
                    <a:pt x="551" y="29"/>
                  </a:lnTo>
                  <a:lnTo>
                    <a:pt x="556" y="29"/>
                  </a:lnTo>
                  <a:lnTo>
                    <a:pt x="563" y="29"/>
                  </a:lnTo>
                  <a:lnTo>
                    <a:pt x="567" y="32"/>
                  </a:lnTo>
                  <a:lnTo>
                    <a:pt x="569" y="36"/>
                  </a:lnTo>
                  <a:lnTo>
                    <a:pt x="572" y="40"/>
                  </a:lnTo>
                  <a:lnTo>
                    <a:pt x="572" y="45"/>
                  </a:lnTo>
                  <a:lnTo>
                    <a:pt x="596" y="45"/>
                  </a:lnTo>
                  <a:lnTo>
                    <a:pt x="598" y="47"/>
                  </a:lnTo>
                  <a:lnTo>
                    <a:pt x="600" y="49"/>
                  </a:lnTo>
                  <a:lnTo>
                    <a:pt x="601" y="50"/>
                  </a:lnTo>
                  <a:lnTo>
                    <a:pt x="601" y="54"/>
                  </a:lnTo>
                  <a:lnTo>
                    <a:pt x="603" y="56"/>
                  </a:lnTo>
                  <a:lnTo>
                    <a:pt x="605" y="60"/>
                  </a:lnTo>
                  <a:lnTo>
                    <a:pt x="611" y="61"/>
                  </a:lnTo>
                  <a:lnTo>
                    <a:pt x="616" y="63"/>
                  </a:lnTo>
                  <a:lnTo>
                    <a:pt x="620" y="132"/>
                  </a:lnTo>
                  <a:lnTo>
                    <a:pt x="623" y="132"/>
                  </a:lnTo>
                  <a:lnTo>
                    <a:pt x="620" y="156"/>
                  </a:lnTo>
                  <a:lnTo>
                    <a:pt x="623" y="156"/>
                  </a:lnTo>
                  <a:lnTo>
                    <a:pt x="623" y="165"/>
                  </a:lnTo>
                  <a:lnTo>
                    <a:pt x="629" y="165"/>
                  </a:lnTo>
                  <a:lnTo>
                    <a:pt x="629" y="170"/>
                  </a:lnTo>
                  <a:lnTo>
                    <a:pt x="631" y="178"/>
                  </a:lnTo>
                  <a:lnTo>
                    <a:pt x="632" y="185"/>
                  </a:lnTo>
                  <a:lnTo>
                    <a:pt x="643" y="189"/>
                  </a:lnTo>
                  <a:lnTo>
                    <a:pt x="643" y="201"/>
                  </a:lnTo>
                  <a:lnTo>
                    <a:pt x="641" y="212"/>
                  </a:lnTo>
                  <a:lnTo>
                    <a:pt x="636" y="220"/>
                  </a:lnTo>
                  <a:lnTo>
                    <a:pt x="627" y="223"/>
                  </a:lnTo>
                  <a:lnTo>
                    <a:pt x="614" y="225"/>
                  </a:lnTo>
                  <a:lnTo>
                    <a:pt x="600" y="223"/>
                  </a:lnTo>
                  <a:lnTo>
                    <a:pt x="592" y="223"/>
                  </a:lnTo>
                  <a:lnTo>
                    <a:pt x="578" y="223"/>
                  </a:lnTo>
                  <a:lnTo>
                    <a:pt x="563" y="225"/>
                  </a:lnTo>
                  <a:lnTo>
                    <a:pt x="552" y="229"/>
                  </a:lnTo>
                  <a:lnTo>
                    <a:pt x="551" y="232"/>
                  </a:lnTo>
                  <a:lnTo>
                    <a:pt x="551" y="236"/>
                  </a:lnTo>
                  <a:lnTo>
                    <a:pt x="549" y="238"/>
                  </a:lnTo>
                  <a:lnTo>
                    <a:pt x="547" y="238"/>
                  </a:lnTo>
                  <a:lnTo>
                    <a:pt x="545" y="240"/>
                  </a:lnTo>
                  <a:lnTo>
                    <a:pt x="540" y="240"/>
                  </a:lnTo>
                  <a:lnTo>
                    <a:pt x="540" y="245"/>
                  </a:lnTo>
                  <a:lnTo>
                    <a:pt x="509" y="245"/>
                  </a:lnTo>
                  <a:lnTo>
                    <a:pt x="509" y="249"/>
                  </a:lnTo>
                  <a:lnTo>
                    <a:pt x="503" y="249"/>
                  </a:lnTo>
                  <a:lnTo>
                    <a:pt x="503" y="269"/>
                  </a:lnTo>
                  <a:lnTo>
                    <a:pt x="507" y="270"/>
                  </a:lnTo>
                  <a:lnTo>
                    <a:pt x="509" y="272"/>
                  </a:lnTo>
                  <a:lnTo>
                    <a:pt x="511" y="274"/>
                  </a:lnTo>
                  <a:lnTo>
                    <a:pt x="511" y="276"/>
                  </a:lnTo>
                  <a:lnTo>
                    <a:pt x="512" y="280"/>
                  </a:lnTo>
                  <a:lnTo>
                    <a:pt x="512" y="283"/>
                  </a:lnTo>
                  <a:lnTo>
                    <a:pt x="496" y="292"/>
                  </a:lnTo>
                  <a:lnTo>
                    <a:pt x="481" y="301"/>
                  </a:lnTo>
                  <a:lnTo>
                    <a:pt x="465" y="309"/>
                  </a:lnTo>
                  <a:lnTo>
                    <a:pt x="443" y="312"/>
                  </a:lnTo>
                  <a:lnTo>
                    <a:pt x="436" y="329"/>
                  </a:lnTo>
                  <a:lnTo>
                    <a:pt x="421" y="343"/>
                  </a:lnTo>
                  <a:lnTo>
                    <a:pt x="400" y="349"/>
                  </a:lnTo>
                  <a:lnTo>
                    <a:pt x="400" y="352"/>
                  </a:lnTo>
                  <a:lnTo>
                    <a:pt x="391" y="354"/>
                  </a:lnTo>
                  <a:lnTo>
                    <a:pt x="381" y="354"/>
                  </a:lnTo>
                  <a:lnTo>
                    <a:pt x="372" y="354"/>
                  </a:lnTo>
                  <a:lnTo>
                    <a:pt x="363" y="356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1"/>
                  </a:lnTo>
                  <a:lnTo>
                    <a:pt x="360" y="365"/>
                  </a:lnTo>
                  <a:lnTo>
                    <a:pt x="332" y="365"/>
                  </a:lnTo>
                  <a:lnTo>
                    <a:pt x="312" y="372"/>
                  </a:lnTo>
                  <a:lnTo>
                    <a:pt x="309" y="380"/>
                  </a:lnTo>
                  <a:lnTo>
                    <a:pt x="292" y="380"/>
                  </a:lnTo>
                  <a:lnTo>
                    <a:pt x="283" y="392"/>
                  </a:lnTo>
                  <a:lnTo>
                    <a:pt x="276" y="392"/>
                  </a:lnTo>
                  <a:lnTo>
                    <a:pt x="269" y="403"/>
                  </a:lnTo>
                  <a:lnTo>
                    <a:pt x="260" y="403"/>
                  </a:lnTo>
                  <a:lnTo>
                    <a:pt x="260" y="409"/>
                  </a:lnTo>
                  <a:lnTo>
                    <a:pt x="252" y="409"/>
                  </a:lnTo>
                  <a:lnTo>
                    <a:pt x="252" y="412"/>
                  </a:lnTo>
                  <a:lnTo>
                    <a:pt x="249" y="412"/>
                  </a:lnTo>
                  <a:lnTo>
                    <a:pt x="249" y="416"/>
                  </a:lnTo>
                  <a:lnTo>
                    <a:pt x="243" y="416"/>
                  </a:lnTo>
                  <a:lnTo>
                    <a:pt x="243" y="469"/>
                  </a:lnTo>
                  <a:lnTo>
                    <a:pt x="240" y="469"/>
                  </a:lnTo>
                  <a:lnTo>
                    <a:pt x="231" y="472"/>
                  </a:lnTo>
                  <a:lnTo>
                    <a:pt x="218" y="474"/>
                  </a:lnTo>
                  <a:lnTo>
                    <a:pt x="203" y="474"/>
                  </a:lnTo>
                  <a:lnTo>
                    <a:pt x="189" y="472"/>
                  </a:lnTo>
                  <a:lnTo>
                    <a:pt x="176" y="472"/>
                  </a:lnTo>
                  <a:lnTo>
                    <a:pt x="0" y="472"/>
                  </a:lnTo>
                  <a:lnTo>
                    <a:pt x="0" y="456"/>
                  </a:lnTo>
                  <a:lnTo>
                    <a:pt x="9" y="454"/>
                  </a:lnTo>
                  <a:lnTo>
                    <a:pt x="14" y="450"/>
                  </a:lnTo>
                  <a:lnTo>
                    <a:pt x="21" y="447"/>
                  </a:lnTo>
                  <a:lnTo>
                    <a:pt x="29" y="445"/>
                  </a:lnTo>
                  <a:lnTo>
                    <a:pt x="52" y="445"/>
                  </a:lnTo>
                  <a:lnTo>
                    <a:pt x="52" y="440"/>
                  </a:lnTo>
                  <a:lnTo>
                    <a:pt x="63" y="440"/>
                  </a:lnTo>
                  <a:lnTo>
                    <a:pt x="63" y="436"/>
                  </a:lnTo>
                  <a:lnTo>
                    <a:pt x="72" y="436"/>
                  </a:lnTo>
                  <a:lnTo>
                    <a:pt x="72" y="432"/>
                  </a:lnTo>
                  <a:lnTo>
                    <a:pt x="83" y="432"/>
                  </a:lnTo>
                  <a:lnTo>
                    <a:pt x="83" y="429"/>
                  </a:lnTo>
                  <a:lnTo>
                    <a:pt x="92" y="429"/>
                  </a:lnTo>
                  <a:lnTo>
                    <a:pt x="116" y="400"/>
                  </a:lnTo>
                  <a:lnTo>
                    <a:pt x="132" y="396"/>
                  </a:lnTo>
                  <a:lnTo>
                    <a:pt x="136" y="389"/>
                  </a:lnTo>
                  <a:lnTo>
                    <a:pt x="163" y="365"/>
                  </a:lnTo>
                  <a:lnTo>
                    <a:pt x="163" y="356"/>
                  </a:lnTo>
                  <a:lnTo>
                    <a:pt x="172" y="352"/>
                  </a:lnTo>
                  <a:lnTo>
                    <a:pt x="181" y="341"/>
                  </a:lnTo>
                  <a:lnTo>
                    <a:pt x="187" y="330"/>
                  </a:lnTo>
                  <a:lnTo>
                    <a:pt x="192" y="316"/>
                  </a:lnTo>
                  <a:lnTo>
                    <a:pt x="183" y="307"/>
                  </a:lnTo>
                  <a:lnTo>
                    <a:pt x="180" y="292"/>
                  </a:lnTo>
                  <a:lnTo>
                    <a:pt x="180" y="276"/>
                  </a:lnTo>
                  <a:lnTo>
                    <a:pt x="181" y="258"/>
                  </a:lnTo>
                  <a:lnTo>
                    <a:pt x="187" y="243"/>
                  </a:lnTo>
                  <a:lnTo>
                    <a:pt x="192" y="232"/>
                  </a:lnTo>
                  <a:lnTo>
                    <a:pt x="216" y="212"/>
                  </a:lnTo>
                  <a:lnTo>
                    <a:pt x="216" y="192"/>
                  </a:lnTo>
                  <a:lnTo>
                    <a:pt x="240" y="165"/>
                  </a:lnTo>
                  <a:lnTo>
                    <a:pt x="249" y="165"/>
                  </a:lnTo>
                  <a:lnTo>
                    <a:pt x="263" y="143"/>
                  </a:lnTo>
                  <a:lnTo>
                    <a:pt x="272" y="143"/>
                  </a:lnTo>
                  <a:lnTo>
                    <a:pt x="272" y="140"/>
                  </a:lnTo>
                  <a:lnTo>
                    <a:pt x="280" y="140"/>
                  </a:lnTo>
                  <a:lnTo>
                    <a:pt x="280" y="136"/>
                  </a:lnTo>
                  <a:lnTo>
                    <a:pt x="292" y="136"/>
                  </a:lnTo>
                  <a:lnTo>
                    <a:pt x="292" y="132"/>
                  </a:lnTo>
                  <a:lnTo>
                    <a:pt x="309" y="129"/>
                  </a:lnTo>
                  <a:lnTo>
                    <a:pt x="309" y="123"/>
                  </a:lnTo>
                  <a:lnTo>
                    <a:pt x="329" y="120"/>
                  </a:lnTo>
                  <a:lnTo>
                    <a:pt x="332" y="112"/>
                  </a:lnTo>
                  <a:lnTo>
                    <a:pt x="340" y="112"/>
                  </a:lnTo>
                  <a:lnTo>
                    <a:pt x="349" y="100"/>
                  </a:lnTo>
                  <a:lnTo>
                    <a:pt x="352" y="100"/>
                  </a:lnTo>
                  <a:lnTo>
                    <a:pt x="352" y="92"/>
                  </a:lnTo>
                  <a:lnTo>
                    <a:pt x="360" y="89"/>
                  </a:lnTo>
                  <a:lnTo>
                    <a:pt x="403" y="3"/>
                  </a:lnTo>
                  <a:lnTo>
                    <a:pt x="436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D195D0F6-B9E5-45AC-BAA1-6D3A721D4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3127" y="4009069"/>
              <a:ext cx="1071563" cy="1100138"/>
            </a:xfrm>
            <a:custGeom>
              <a:avLst/>
              <a:gdLst>
                <a:gd name="T0" fmla="*/ 269 w 675"/>
                <a:gd name="T1" fmla="*/ 4 h 693"/>
                <a:gd name="T2" fmla="*/ 282 w 675"/>
                <a:gd name="T3" fmla="*/ 45 h 693"/>
                <a:gd name="T4" fmla="*/ 302 w 675"/>
                <a:gd name="T5" fmla="*/ 84 h 693"/>
                <a:gd name="T6" fmla="*/ 320 w 675"/>
                <a:gd name="T7" fmla="*/ 113 h 693"/>
                <a:gd name="T8" fmla="*/ 371 w 675"/>
                <a:gd name="T9" fmla="*/ 124 h 693"/>
                <a:gd name="T10" fmla="*/ 375 w 675"/>
                <a:gd name="T11" fmla="*/ 118 h 693"/>
                <a:gd name="T12" fmla="*/ 386 w 675"/>
                <a:gd name="T13" fmla="*/ 114 h 693"/>
                <a:gd name="T14" fmla="*/ 418 w 675"/>
                <a:gd name="T15" fmla="*/ 124 h 693"/>
                <a:gd name="T16" fmla="*/ 426 w 675"/>
                <a:gd name="T17" fmla="*/ 67 h 693"/>
                <a:gd name="T18" fmla="*/ 509 w 675"/>
                <a:gd name="T19" fmla="*/ 80 h 693"/>
                <a:gd name="T20" fmla="*/ 515 w 675"/>
                <a:gd name="T21" fmla="*/ 84 h 693"/>
                <a:gd name="T22" fmla="*/ 518 w 675"/>
                <a:gd name="T23" fmla="*/ 80 h 693"/>
                <a:gd name="T24" fmla="*/ 558 w 675"/>
                <a:gd name="T25" fmla="*/ 127 h 693"/>
                <a:gd name="T26" fmla="*/ 558 w 675"/>
                <a:gd name="T27" fmla="*/ 216 h 693"/>
                <a:gd name="T28" fmla="*/ 582 w 675"/>
                <a:gd name="T29" fmla="*/ 265 h 693"/>
                <a:gd name="T30" fmla="*/ 582 w 675"/>
                <a:gd name="T31" fmla="*/ 304 h 693"/>
                <a:gd name="T32" fmla="*/ 629 w 675"/>
                <a:gd name="T33" fmla="*/ 293 h 693"/>
                <a:gd name="T34" fmla="*/ 569 w 675"/>
                <a:gd name="T35" fmla="*/ 407 h 693"/>
                <a:gd name="T36" fmla="*/ 560 w 675"/>
                <a:gd name="T37" fmla="*/ 444 h 693"/>
                <a:gd name="T38" fmla="*/ 562 w 675"/>
                <a:gd name="T39" fmla="*/ 487 h 693"/>
                <a:gd name="T40" fmla="*/ 575 w 675"/>
                <a:gd name="T41" fmla="*/ 613 h 693"/>
                <a:gd name="T42" fmla="*/ 626 w 675"/>
                <a:gd name="T43" fmla="*/ 660 h 693"/>
                <a:gd name="T44" fmla="*/ 622 w 675"/>
                <a:gd name="T45" fmla="*/ 676 h 693"/>
                <a:gd name="T46" fmla="*/ 542 w 675"/>
                <a:gd name="T47" fmla="*/ 687 h 693"/>
                <a:gd name="T48" fmla="*/ 535 w 675"/>
                <a:gd name="T49" fmla="*/ 691 h 693"/>
                <a:gd name="T50" fmla="*/ 529 w 675"/>
                <a:gd name="T51" fmla="*/ 687 h 693"/>
                <a:gd name="T52" fmla="*/ 386 w 675"/>
                <a:gd name="T53" fmla="*/ 684 h 693"/>
                <a:gd name="T54" fmla="*/ 382 w 675"/>
                <a:gd name="T55" fmla="*/ 678 h 693"/>
                <a:gd name="T56" fmla="*/ 375 w 675"/>
                <a:gd name="T57" fmla="*/ 665 h 693"/>
                <a:gd name="T58" fmla="*/ 369 w 675"/>
                <a:gd name="T59" fmla="*/ 660 h 693"/>
                <a:gd name="T60" fmla="*/ 115 w 675"/>
                <a:gd name="T61" fmla="*/ 656 h 693"/>
                <a:gd name="T62" fmla="*/ 100 w 675"/>
                <a:gd name="T63" fmla="*/ 640 h 693"/>
                <a:gd name="T64" fmla="*/ 75 w 675"/>
                <a:gd name="T65" fmla="*/ 636 h 693"/>
                <a:gd name="T66" fmla="*/ 55 w 675"/>
                <a:gd name="T67" fmla="*/ 653 h 693"/>
                <a:gd name="T68" fmla="*/ 24 w 675"/>
                <a:gd name="T69" fmla="*/ 644 h 693"/>
                <a:gd name="T70" fmla="*/ 2 w 675"/>
                <a:gd name="T71" fmla="*/ 653 h 693"/>
                <a:gd name="T72" fmla="*/ 4 w 675"/>
                <a:gd name="T73" fmla="*/ 584 h 693"/>
                <a:gd name="T74" fmla="*/ 0 w 675"/>
                <a:gd name="T75" fmla="*/ 569 h 693"/>
                <a:gd name="T76" fmla="*/ 6 w 675"/>
                <a:gd name="T77" fmla="*/ 556 h 693"/>
                <a:gd name="T78" fmla="*/ 22 w 675"/>
                <a:gd name="T79" fmla="*/ 529 h 693"/>
                <a:gd name="T80" fmla="*/ 26 w 675"/>
                <a:gd name="T81" fmla="*/ 507 h 693"/>
                <a:gd name="T82" fmla="*/ 38 w 675"/>
                <a:gd name="T83" fmla="*/ 460 h 693"/>
                <a:gd name="T84" fmla="*/ 42 w 675"/>
                <a:gd name="T85" fmla="*/ 427 h 693"/>
                <a:gd name="T86" fmla="*/ 55 w 675"/>
                <a:gd name="T87" fmla="*/ 416 h 693"/>
                <a:gd name="T88" fmla="*/ 69 w 675"/>
                <a:gd name="T89" fmla="*/ 384 h 693"/>
                <a:gd name="T90" fmla="*/ 102 w 675"/>
                <a:gd name="T91" fmla="*/ 356 h 693"/>
                <a:gd name="T92" fmla="*/ 115 w 675"/>
                <a:gd name="T93" fmla="*/ 320 h 693"/>
                <a:gd name="T94" fmla="*/ 98 w 675"/>
                <a:gd name="T95" fmla="*/ 256 h 693"/>
                <a:gd name="T96" fmla="*/ 86 w 675"/>
                <a:gd name="T97" fmla="*/ 240 h 693"/>
                <a:gd name="T98" fmla="*/ 82 w 675"/>
                <a:gd name="T99" fmla="*/ 213 h 693"/>
                <a:gd name="T100" fmla="*/ 71 w 675"/>
                <a:gd name="T101" fmla="*/ 191 h 693"/>
                <a:gd name="T102" fmla="*/ 84 w 675"/>
                <a:gd name="T103" fmla="*/ 164 h 693"/>
                <a:gd name="T104" fmla="*/ 86 w 675"/>
                <a:gd name="T105" fmla="*/ 136 h 693"/>
                <a:gd name="T106" fmla="*/ 75 w 675"/>
                <a:gd name="T107" fmla="*/ 124 h 693"/>
                <a:gd name="T108" fmla="*/ 62 w 675"/>
                <a:gd name="T109" fmla="*/ 84 h 693"/>
                <a:gd name="T110" fmla="*/ 46 w 675"/>
                <a:gd name="T111" fmla="*/ 56 h 693"/>
                <a:gd name="T112" fmla="*/ 42 w 675"/>
                <a:gd name="T113" fmla="*/ 40 h 693"/>
                <a:gd name="T114" fmla="*/ 35 w 675"/>
                <a:gd name="T115" fmla="*/ 31 h 693"/>
                <a:gd name="T116" fmla="*/ 31 w 675"/>
                <a:gd name="T117" fmla="*/ 24 h 693"/>
                <a:gd name="T118" fmla="*/ 69 w 675"/>
                <a:gd name="T119" fmla="*/ 4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5" h="693">
                  <a:moveTo>
                    <a:pt x="69" y="0"/>
                  </a:moveTo>
                  <a:lnTo>
                    <a:pt x="269" y="0"/>
                  </a:lnTo>
                  <a:lnTo>
                    <a:pt x="269" y="4"/>
                  </a:lnTo>
                  <a:lnTo>
                    <a:pt x="275" y="4"/>
                  </a:lnTo>
                  <a:lnTo>
                    <a:pt x="277" y="25"/>
                  </a:lnTo>
                  <a:lnTo>
                    <a:pt x="282" y="45"/>
                  </a:lnTo>
                  <a:lnTo>
                    <a:pt x="289" y="64"/>
                  </a:lnTo>
                  <a:lnTo>
                    <a:pt x="295" y="84"/>
                  </a:lnTo>
                  <a:lnTo>
                    <a:pt x="302" y="84"/>
                  </a:lnTo>
                  <a:lnTo>
                    <a:pt x="307" y="94"/>
                  </a:lnTo>
                  <a:lnTo>
                    <a:pt x="315" y="104"/>
                  </a:lnTo>
                  <a:lnTo>
                    <a:pt x="320" y="113"/>
                  </a:lnTo>
                  <a:lnTo>
                    <a:pt x="326" y="124"/>
                  </a:lnTo>
                  <a:lnTo>
                    <a:pt x="369" y="124"/>
                  </a:lnTo>
                  <a:lnTo>
                    <a:pt x="371" y="124"/>
                  </a:lnTo>
                  <a:lnTo>
                    <a:pt x="371" y="122"/>
                  </a:lnTo>
                  <a:lnTo>
                    <a:pt x="373" y="120"/>
                  </a:lnTo>
                  <a:lnTo>
                    <a:pt x="375" y="118"/>
                  </a:lnTo>
                  <a:lnTo>
                    <a:pt x="378" y="116"/>
                  </a:lnTo>
                  <a:lnTo>
                    <a:pt x="380" y="114"/>
                  </a:lnTo>
                  <a:lnTo>
                    <a:pt x="386" y="114"/>
                  </a:lnTo>
                  <a:lnTo>
                    <a:pt x="389" y="116"/>
                  </a:lnTo>
                  <a:lnTo>
                    <a:pt x="395" y="124"/>
                  </a:lnTo>
                  <a:lnTo>
                    <a:pt x="418" y="124"/>
                  </a:lnTo>
                  <a:lnTo>
                    <a:pt x="418" y="100"/>
                  </a:lnTo>
                  <a:lnTo>
                    <a:pt x="426" y="96"/>
                  </a:lnTo>
                  <a:lnTo>
                    <a:pt x="426" y="67"/>
                  </a:lnTo>
                  <a:lnTo>
                    <a:pt x="489" y="60"/>
                  </a:lnTo>
                  <a:lnTo>
                    <a:pt x="489" y="80"/>
                  </a:lnTo>
                  <a:lnTo>
                    <a:pt x="509" y="80"/>
                  </a:lnTo>
                  <a:lnTo>
                    <a:pt x="509" y="84"/>
                  </a:lnTo>
                  <a:lnTo>
                    <a:pt x="513" y="84"/>
                  </a:lnTo>
                  <a:lnTo>
                    <a:pt x="515" y="84"/>
                  </a:lnTo>
                  <a:lnTo>
                    <a:pt x="517" y="82"/>
                  </a:lnTo>
                  <a:lnTo>
                    <a:pt x="517" y="80"/>
                  </a:lnTo>
                  <a:lnTo>
                    <a:pt x="518" y="80"/>
                  </a:lnTo>
                  <a:lnTo>
                    <a:pt x="558" y="84"/>
                  </a:lnTo>
                  <a:lnTo>
                    <a:pt x="558" y="107"/>
                  </a:lnTo>
                  <a:lnTo>
                    <a:pt x="558" y="127"/>
                  </a:lnTo>
                  <a:lnTo>
                    <a:pt x="558" y="147"/>
                  </a:lnTo>
                  <a:lnTo>
                    <a:pt x="558" y="173"/>
                  </a:lnTo>
                  <a:lnTo>
                    <a:pt x="558" y="216"/>
                  </a:lnTo>
                  <a:lnTo>
                    <a:pt x="575" y="227"/>
                  </a:lnTo>
                  <a:lnTo>
                    <a:pt x="580" y="245"/>
                  </a:lnTo>
                  <a:lnTo>
                    <a:pt x="582" y="265"/>
                  </a:lnTo>
                  <a:lnTo>
                    <a:pt x="580" y="284"/>
                  </a:lnTo>
                  <a:lnTo>
                    <a:pt x="578" y="304"/>
                  </a:lnTo>
                  <a:lnTo>
                    <a:pt x="582" y="304"/>
                  </a:lnTo>
                  <a:lnTo>
                    <a:pt x="582" y="296"/>
                  </a:lnTo>
                  <a:lnTo>
                    <a:pt x="626" y="300"/>
                  </a:lnTo>
                  <a:lnTo>
                    <a:pt x="629" y="293"/>
                  </a:lnTo>
                  <a:lnTo>
                    <a:pt x="675" y="296"/>
                  </a:lnTo>
                  <a:lnTo>
                    <a:pt x="669" y="407"/>
                  </a:lnTo>
                  <a:lnTo>
                    <a:pt x="569" y="407"/>
                  </a:lnTo>
                  <a:lnTo>
                    <a:pt x="566" y="420"/>
                  </a:lnTo>
                  <a:lnTo>
                    <a:pt x="562" y="429"/>
                  </a:lnTo>
                  <a:lnTo>
                    <a:pt x="560" y="444"/>
                  </a:lnTo>
                  <a:lnTo>
                    <a:pt x="560" y="460"/>
                  </a:lnTo>
                  <a:lnTo>
                    <a:pt x="562" y="474"/>
                  </a:lnTo>
                  <a:lnTo>
                    <a:pt x="562" y="487"/>
                  </a:lnTo>
                  <a:lnTo>
                    <a:pt x="562" y="589"/>
                  </a:lnTo>
                  <a:lnTo>
                    <a:pt x="569" y="593"/>
                  </a:lnTo>
                  <a:lnTo>
                    <a:pt x="575" y="613"/>
                  </a:lnTo>
                  <a:lnTo>
                    <a:pt x="582" y="616"/>
                  </a:lnTo>
                  <a:lnTo>
                    <a:pt x="615" y="653"/>
                  </a:lnTo>
                  <a:lnTo>
                    <a:pt x="626" y="660"/>
                  </a:lnTo>
                  <a:lnTo>
                    <a:pt x="626" y="673"/>
                  </a:lnTo>
                  <a:lnTo>
                    <a:pt x="622" y="673"/>
                  </a:lnTo>
                  <a:lnTo>
                    <a:pt x="622" y="676"/>
                  </a:lnTo>
                  <a:lnTo>
                    <a:pt x="555" y="684"/>
                  </a:lnTo>
                  <a:lnTo>
                    <a:pt x="555" y="687"/>
                  </a:lnTo>
                  <a:lnTo>
                    <a:pt x="542" y="687"/>
                  </a:lnTo>
                  <a:lnTo>
                    <a:pt x="542" y="693"/>
                  </a:lnTo>
                  <a:lnTo>
                    <a:pt x="537" y="693"/>
                  </a:lnTo>
                  <a:lnTo>
                    <a:pt x="535" y="691"/>
                  </a:lnTo>
                  <a:lnTo>
                    <a:pt x="531" y="691"/>
                  </a:lnTo>
                  <a:lnTo>
                    <a:pt x="531" y="689"/>
                  </a:lnTo>
                  <a:lnTo>
                    <a:pt x="529" y="687"/>
                  </a:lnTo>
                  <a:lnTo>
                    <a:pt x="482" y="687"/>
                  </a:lnTo>
                  <a:lnTo>
                    <a:pt x="482" y="684"/>
                  </a:lnTo>
                  <a:lnTo>
                    <a:pt x="386" y="684"/>
                  </a:lnTo>
                  <a:lnTo>
                    <a:pt x="386" y="684"/>
                  </a:lnTo>
                  <a:lnTo>
                    <a:pt x="384" y="682"/>
                  </a:lnTo>
                  <a:lnTo>
                    <a:pt x="382" y="678"/>
                  </a:lnTo>
                  <a:lnTo>
                    <a:pt x="378" y="674"/>
                  </a:lnTo>
                  <a:lnTo>
                    <a:pt x="377" y="671"/>
                  </a:lnTo>
                  <a:lnTo>
                    <a:pt x="375" y="665"/>
                  </a:lnTo>
                  <a:lnTo>
                    <a:pt x="371" y="664"/>
                  </a:lnTo>
                  <a:lnTo>
                    <a:pt x="371" y="662"/>
                  </a:lnTo>
                  <a:lnTo>
                    <a:pt x="369" y="660"/>
                  </a:lnTo>
                  <a:lnTo>
                    <a:pt x="126" y="660"/>
                  </a:lnTo>
                  <a:lnTo>
                    <a:pt x="126" y="656"/>
                  </a:lnTo>
                  <a:lnTo>
                    <a:pt x="115" y="656"/>
                  </a:lnTo>
                  <a:lnTo>
                    <a:pt x="109" y="647"/>
                  </a:lnTo>
                  <a:lnTo>
                    <a:pt x="106" y="644"/>
                  </a:lnTo>
                  <a:lnTo>
                    <a:pt x="100" y="640"/>
                  </a:lnTo>
                  <a:lnTo>
                    <a:pt x="95" y="636"/>
                  </a:lnTo>
                  <a:lnTo>
                    <a:pt x="89" y="633"/>
                  </a:lnTo>
                  <a:lnTo>
                    <a:pt x="75" y="636"/>
                  </a:lnTo>
                  <a:lnTo>
                    <a:pt x="69" y="644"/>
                  </a:lnTo>
                  <a:lnTo>
                    <a:pt x="55" y="647"/>
                  </a:lnTo>
                  <a:lnTo>
                    <a:pt x="55" y="653"/>
                  </a:lnTo>
                  <a:lnTo>
                    <a:pt x="35" y="647"/>
                  </a:lnTo>
                  <a:lnTo>
                    <a:pt x="35" y="644"/>
                  </a:lnTo>
                  <a:lnTo>
                    <a:pt x="24" y="644"/>
                  </a:lnTo>
                  <a:lnTo>
                    <a:pt x="17" y="645"/>
                  </a:lnTo>
                  <a:lnTo>
                    <a:pt x="11" y="649"/>
                  </a:lnTo>
                  <a:lnTo>
                    <a:pt x="2" y="653"/>
                  </a:lnTo>
                  <a:lnTo>
                    <a:pt x="6" y="593"/>
                  </a:lnTo>
                  <a:lnTo>
                    <a:pt x="6" y="587"/>
                  </a:lnTo>
                  <a:lnTo>
                    <a:pt x="4" y="584"/>
                  </a:lnTo>
                  <a:lnTo>
                    <a:pt x="2" y="580"/>
                  </a:lnTo>
                  <a:lnTo>
                    <a:pt x="0" y="574"/>
                  </a:lnTo>
                  <a:lnTo>
                    <a:pt x="0" y="569"/>
                  </a:lnTo>
                  <a:lnTo>
                    <a:pt x="2" y="564"/>
                  </a:lnTo>
                  <a:lnTo>
                    <a:pt x="6" y="564"/>
                  </a:lnTo>
                  <a:lnTo>
                    <a:pt x="6" y="556"/>
                  </a:lnTo>
                  <a:lnTo>
                    <a:pt x="18" y="547"/>
                  </a:lnTo>
                  <a:lnTo>
                    <a:pt x="18" y="529"/>
                  </a:lnTo>
                  <a:lnTo>
                    <a:pt x="22" y="529"/>
                  </a:lnTo>
                  <a:lnTo>
                    <a:pt x="22" y="516"/>
                  </a:lnTo>
                  <a:lnTo>
                    <a:pt x="26" y="516"/>
                  </a:lnTo>
                  <a:lnTo>
                    <a:pt x="26" y="507"/>
                  </a:lnTo>
                  <a:lnTo>
                    <a:pt x="29" y="507"/>
                  </a:lnTo>
                  <a:lnTo>
                    <a:pt x="35" y="460"/>
                  </a:lnTo>
                  <a:lnTo>
                    <a:pt x="38" y="460"/>
                  </a:lnTo>
                  <a:lnTo>
                    <a:pt x="38" y="453"/>
                  </a:lnTo>
                  <a:lnTo>
                    <a:pt x="42" y="453"/>
                  </a:lnTo>
                  <a:lnTo>
                    <a:pt x="42" y="427"/>
                  </a:lnTo>
                  <a:lnTo>
                    <a:pt x="46" y="427"/>
                  </a:lnTo>
                  <a:lnTo>
                    <a:pt x="46" y="420"/>
                  </a:lnTo>
                  <a:lnTo>
                    <a:pt x="55" y="416"/>
                  </a:lnTo>
                  <a:lnTo>
                    <a:pt x="62" y="407"/>
                  </a:lnTo>
                  <a:lnTo>
                    <a:pt x="67" y="398"/>
                  </a:lnTo>
                  <a:lnTo>
                    <a:pt x="69" y="384"/>
                  </a:lnTo>
                  <a:lnTo>
                    <a:pt x="78" y="384"/>
                  </a:lnTo>
                  <a:lnTo>
                    <a:pt x="102" y="364"/>
                  </a:lnTo>
                  <a:lnTo>
                    <a:pt x="102" y="356"/>
                  </a:lnTo>
                  <a:lnTo>
                    <a:pt x="109" y="353"/>
                  </a:lnTo>
                  <a:lnTo>
                    <a:pt x="109" y="320"/>
                  </a:lnTo>
                  <a:lnTo>
                    <a:pt x="115" y="320"/>
                  </a:lnTo>
                  <a:lnTo>
                    <a:pt x="109" y="276"/>
                  </a:lnTo>
                  <a:lnTo>
                    <a:pt x="98" y="267"/>
                  </a:lnTo>
                  <a:lnTo>
                    <a:pt x="98" y="256"/>
                  </a:lnTo>
                  <a:lnTo>
                    <a:pt x="95" y="256"/>
                  </a:lnTo>
                  <a:lnTo>
                    <a:pt x="89" y="240"/>
                  </a:lnTo>
                  <a:lnTo>
                    <a:pt x="86" y="240"/>
                  </a:lnTo>
                  <a:lnTo>
                    <a:pt x="86" y="227"/>
                  </a:lnTo>
                  <a:lnTo>
                    <a:pt x="82" y="227"/>
                  </a:lnTo>
                  <a:lnTo>
                    <a:pt x="82" y="213"/>
                  </a:lnTo>
                  <a:lnTo>
                    <a:pt x="78" y="213"/>
                  </a:lnTo>
                  <a:lnTo>
                    <a:pt x="73" y="202"/>
                  </a:lnTo>
                  <a:lnTo>
                    <a:pt x="71" y="191"/>
                  </a:lnTo>
                  <a:lnTo>
                    <a:pt x="69" y="176"/>
                  </a:lnTo>
                  <a:lnTo>
                    <a:pt x="78" y="171"/>
                  </a:lnTo>
                  <a:lnTo>
                    <a:pt x="84" y="164"/>
                  </a:lnTo>
                  <a:lnTo>
                    <a:pt x="89" y="156"/>
                  </a:lnTo>
                  <a:lnTo>
                    <a:pt x="86" y="156"/>
                  </a:lnTo>
                  <a:lnTo>
                    <a:pt x="86" y="136"/>
                  </a:lnTo>
                  <a:lnTo>
                    <a:pt x="82" y="136"/>
                  </a:lnTo>
                  <a:lnTo>
                    <a:pt x="82" y="127"/>
                  </a:lnTo>
                  <a:lnTo>
                    <a:pt x="75" y="124"/>
                  </a:lnTo>
                  <a:lnTo>
                    <a:pt x="69" y="100"/>
                  </a:lnTo>
                  <a:lnTo>
                    <a:pt x="66" y="100"/>
                  </a:lnTo>
                  <a:lnTo>
                    <a:pt x="62" y="84"/>
                  </a:lnTo>
                  <a:lnTo>
                    <a:pt x="58" y="84"/>
                  </a:lnTo>
                  <a:lnTo>
                    <a:pt x="58" y="64"/>
                  </a:lnTo>
                  <a:lnTo>
                    <a:pt x="46" y="56"/>
                  </a:lnTo>
                  <a:lnTo>
                    <a:pt x="46" y="49"/>
                  </a:lnTo>
                  <a:lnTo>
                    <a:pt x="42" y="49"/>
                  </a:lnTo>
                  <a:lnTo>
                    <a:pt x="42" y="40"/>
                  </a:lnTo>
                  <a:lnTo>
                    <a:pt x="40" y="36"/>
                  </a:lnTo>
                  <a:lnTo>
                    <a:pt x="37" y="33"/>
                  </a:lnTo>
                  <a:lnTo>
                    <a:pt x="35" y="31"/>
                  </a:lnTo>
                  <a:lnTo>
                    <a:pt x="35" y="29"/>
                  </a:lnTo>
                  <a:lnTo>
                    <a:pt x="33" y="27"/>
                  </a:lnTo>
                  <a:lnTo>
                    <a:pt x="31" y="24"/>
                  </a:lnTo>
                  <a:lnTo>
                    <a:pt x="31" y="20"/>
                  </a:lnTo>
                  <a:lnTo>
                    <a:pt x="29" y="13"/>
                  </a:lnTo>
                  <a:lnTo>
                    <a:pt x="69" y="4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82">
              <a:extLst>
                <a:ext uri="{FF2B5EF4-FFF2-40B4-BE49-F238E27FC236}">
                  <a16:creationId xmlns:a16="http://schemas.microsoft.com/office/drawing/2014/main" id="{8B2B3E60-7D5F-4B52-B0F2-5B80F5CA0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190" y="2332669"/>
              <a:ext cx="244475" cy="158750"/>
            </a:xfrm>
            <a:custGeom>
              <a:avLst/>
              <a:gdLst>
                <a:gd name="T0" fmla="*/ 107 w 154"/>
                <a:gd name="T1" fmla="*/ 0 h 100"/>
                <a:gd name="T2" fmla="*/ 151 w 154"/>
                <a:gd name="T3" fmla="*/ 0 h 100"/>
                <a:gd name="T4" fmla="*/ 154 w 154"/>
                <a:gd name="T5" fmla="*/ 10 h 100"/>
                <a:gd name="T6" fmla="*/ 154 w 154"/>
                <a:gd name="T7" fmla="*/ 25 h 100"/>
                <a:gd name="T8" fmla="*/ 143 w 154"/>
                <a:gd name="T9" fmla="*/ 36 h 100"/>
                <a:gd name="T10" fmla="*/ 154 w 154"/>
                <a:gd name="T11" fmla="*/ 56 h 100"/>
                <a:gd name="T12" fmla="*/ 152 w 154"/>
                <a:gd name="T13" fmla="*/ 58 h 100"/>
                <a:gd name="T14" fmla="*/ 152 w 154"/>
                <a:gd name="T15" fmla="*/ 58 h 100"/>
                <a:gd name="T16" fmla="*/ 151 w 154"/>
                <a:gd name="T17" fmla="*/ 60 h 100"/>
                <a:gd name="T18" fmla="*/ 120 w 154"/>
                <a:gd name="T19" fmla="*/ 67 h 100"/>
                <a:gd name="T20" fmla="*/ 94 w 154"/>
                <a:gd name="T21" fmla="*/ 76 h 100"/>
                <a:gd name="T22" fmla="*/ 91 w 154"/>
                <a:gd name="T23" fmla="*/ 89 h 100"/>
                <a:gd name="T24" fmla="*/ 83 w 154"/>
                <a:gd name="T25" fmla="*/ 96 h 100"/>
                <a:gd name="T26" fmla="*/ 71 w 154"/>
                <a:gd name="T27" fmla="*/ 100 h 100"/>
                <a:gd name="T28" fmla="*/ 67 w 154"/>
                <a:gd name="T29" fmla="*/ 96 h 100"/>
                <a:gd name="T30" fmla="*/ 63 w 154"/>
                <a:gd name="T31" fmla="*/ 92 h 100"/>
                <a:gd name="T32" fmla="*/ 62 w 154"/>
                <a:gd name="T33" fmla="*/ 89 h 100"/>
                <a:gd name="T34" fmla="*/ 62 w 154"/>
                <a:gd name="T35" fmla="*/ 80 h 100"/>
                <a:gd name="T36" fmla="*/ 65 w 154"/>
                <a:gd name="T37" fmla="*/ 72 h 100"/>
                <a:gd name="T38" fmla="*/ 67 w 154"/>
                <a:gd name="T39" fmla="*/ 69 h 100"/>
                <a:gd name="T40" fmla="*/ 60 w 154"/>
                <a:gd name="T41" fmla="*/ 56 h 100"/>
                <a:gd name="T42" fmla="*/ 40 w 154"/>
                <a:gd name="T43" fmla="*/ 69 h 100"/>
                <a:gd name="T44" fmla="*/ 25 w 154"/>
                <a:gd name="T45" fmla="*/ 63 h 100"/>
                <a:gd name="T46" fmla="*/ 22 w 154"/>
                <a:gd name="T47" fmla="*/ 56 h 100"/>
                <a:gd name="T48" fmla="*/ 20 w 154"/>
                <a:gd name="T49" fmla="*/ 49 h 100"/>
                <a:gd name="T50" fmla="*/ 11 w 154"/>
                <a:gd name="T51" fmla="*/ 47 h 100"/>
                <a:gd name="T52" fmla="*/ 9 w 154"/>
                <a:gd name="T53" fmla="*/ 45 h 100"/>
                <a:gd name="T54" fmla="*/ 9 w 154"/>
                <a:gd name="T55" fmla="*/ 41 h 100"/>
                <a:gd name="T56" fmla="*/ 7 w 154"/>
                <a:gd name="T57" fmla="*/ 36 h 100"/>
                <a:gd name="T58" fmla="*/ 2 w 154"/>
                <a:gd name="T59" fmla="*/ 32 h 100"/>
                <a:gd name="T60" fmla="*/ 0 w 154"/>
                <a:gd name="T61" fmla="*/ 25 h 100"/>
                <a:gd name="T62" fmla="*/ 0 w 154"/>
                <a:gd name="T63" fmla="*/ 20 h 100"/>
                <a:gd name="T64" fmla="*/ 2 w 154"/>
                <a:gd name="T65" fmla="*/ 18 h 100"/>
                <a:gd name="T66" fmla="*/ 2 w 154"/>
                <a:gd name="T67" fmla="*/ 18 h 100"/>
                <a:gd name="T68" fmla="*/ 14 w 154"/>
                <a:gd name="T69" fmla="*/ 16 h 100"/>
                <a:gd name="T70" fmla="*/ 47 w 154"/>
                <a:gd name="T71" fmla="*/ 16 h 100"/>
                <a:gd name="T72" fmla="*/ 60 w 154"/>
                <a:gd name="T73" fmla="*/ 12 h 100"/>
                <a:gd name="T74" fmla="*/ 71 w 154"/>
                <a:gd name="T75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" h="100">
                  <a:moveTo>
                    <a:pt x="71" y="0"/>
                  </a:moveTo>
                  <a:lnTo>
                    <a:pt x="107" y="0"/>
                  </a:lnTo>
                  <a:lnTo>
                    <a:pt x="107" y="3"/>
                  </a:lnTo>
                  <a:lnTo>
                    <a:pt x="151" y="0"/>
                  </a:lnTo>
                  <a:lnTo>
                    <a:pt x="152" y="5"/>
                  </a:lnTo>
                  <a:lnTo>
                    <a:pt x="154" y="10"/>
                  </a:lnTo>
                  <a:lnTo>
                    <a:pt x="154" y="16"/>
                  </a:lnTo>
                  <a:lnTo>
                    <a:pt x="154" y="25"/>
                  </a:lnTo>
                  <a:lnTo>
                    <a:pt x="143" y="32"/>
                  </a:lnTo>
                  <a:lnTo>
                    <a:pt x="143" y="36"/>
                  </a:lnTo>
                  <a:lnTo>
                    <a:pt x="151" y="36"/>
                  </a:lnTo>
                  <a:lnTo>
                    <a:pt x="154" y="5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1" y="60"/>
                  </a:lnTo>
                  <a:lnTo>
                    <a:pt x="132" y="61"/>
                  </a:lnTo>
                  <a:lnTo>
                    <a:pt x="120" y="67"/>
                  </a:lnTo>
                  <a:lnTo>
                    <a:pt x="109" y="72"/>
                  </a:lnTo>
                  <a:lnTo>
                    <a:pt x="94" y="76"/>
                  </a:lnTo>
                  <a:lnTo>
                    <a:pt x="94" y="83"/>
                  </a:lnTo>
                  <a:lnTo>
                    <a:pt x="91" y="89"/>
                  </a:lnTo>
                  <a:lnTo>
                    <a:pt x="89" y="94"/>
                  </a:lnTo>
                  <a:lnTo>
                    <a:pt x="83" y="96"/>
                  </a:lnTo>
                  <a:lnTo>
                    <a:pt x="78" y="100"/>
                  </a:lnTo>
                  <a:lnTo>
                    <a:pt x="71" y="100"/>
                  </a:lnTo>
                  <a:lnTo>
                    <a:pt x="69" y="98"/>
                  </a:lnTo>
                  <a:lnTo>
                    <a:pt x="67" y="96"/>
                  </a:lnTo>
                  <a:lnTo>
                    <a:pt x="65" y="94"/>
                  </a:lnTo>
                  <a:lnTo>
                    <a:pt x="63" y="92"/>
                  </a:lnTo>
                  <a:lnTo>
                    <a:pt x="63" y="92"/>
                  </a:lnTo>
                  <a:lnTo>
                    <a:pt x="62" y="89"/>
                  </a:lnTo>
                  <a:lnTo>
                    <a:pt x="62" y="85"/>
                  </a:lnTo>
                  <a:lnTo>
                    <a:pt x="62" y="80"/>
                  </a:lnTo>
                  <a:lnTo>
                    <a:pt x="63" y="76"/>
                  </a:lnTo>
                  <a:lnTo>
                    <a:pt x="65" y="72"/>
                  </a:lnTo>
                  <a:lnTo>
                    <a:pt x="67" y="72"/>
                  </a:lnTo>
                  <a:lnTo>
                    <a:pt x="67" y="69"/>
                  </a:lnTo>
                  <a:lnTo>
                    <a:pt x="60" y="69"/>
                  </a:lnTo>
                  <a:lnTo>
                    <a:pt x="60" y="56"/>
                  </a:lnTo>
                  <a:lnTo>
                    <a:pt x="40" y="60"/>
                  </a:lnTo>
                  <a:lnTo>
                    <a:pt x="40" y="69"/>
                  </a:lnTo>
                  <a:lnTo>
                    <a:pt x="27" y="69"/>
                  </a:lnTo>
                  <a:lnTo>
                    <a:pt x="25" y="63"/>
                  </a:lnTo>
                  <a:lnTo>
                    <a:pt x="23" y="60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20" y="49"/>
                  </a:lnTo>
                  <a:lnTo>
                    <a:pt x="14" y="47"/>
                  </a:lnTo>
                  <a:lnTo>
                    <a:pt x="11" y="47"/>
                  </a:lnTo>
                  <a:lnTo>
                    <a:pt x="11" y="45"/>
                  </a:lnTo>
                  <a:lnTo>
                    <a:pt x="9" y="45"/>
                  </a:lnTo>
                  <a:lnTo>
                    <a:pt x="9" y="43"/>
                  </a:lnTo>
                  <a:lnTo>
                    <a:pt x="9" y="41"/>
                  </a:lnTo>
                  <a:lnTo>
                    <a:pt x="9" y="40"/>
                  </a:lnTo>
                  <a:lnTo>
                    <a:pt x="7" y="36"/>
                  </a:lnTo>
                  <a:lnTo>
                    <a:pt x="3" y="36"/>
                  </a:lnTo>
                  <a:lnTo>
                    <a:pt x="2" y="32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6"/>
                  </a:lnTo>
                  <a:lnTo>
                    <a:pt x="14" y="16"/>
                  </a:lnTo>
                  <a:lnTo>
                    <a:pt x="14" y="12"/>
                  </a:lnTo>
                  <a:lnTo>
                    <a:pt x="47" y="16"/>
                  </a:lnTo>
                  <a:lnTo>
                    <a:pt x="47" y="12"/>
                  </a:lnTo>
                  <a:lnTo>
                    <a:pt x="60" y="12"/>
                  </a:lnTo>
                  <a:lnTo>
                    <a:pt x="63" y="3"/>
                  </a:lnTo>
                  <a:lnTo>
                    <a:pt x="71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85">
              <a:extLst>
                <a:ext uri="{FF2B5EF4-FFF2-40B4-BE49-F238E27FC236}">
                  <a16:creationId xmlns:a16="http://schemas.microsoft.com/office/drawing/2014/main" id="{FBAF300E-28BF-4E64-8AD9-AD53A3CC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665" y="2332669"/>
              <a:ext cx="644525" cy="495300"/>
            </a:xfrm>
            <a:custGeom>
              <a:avLst/>
              <a:gdLst>
                <a:gd name="T0" fmla="*/ 120 w 406"/>
                <a:gd name="T1" fmla="*/ 9 h 312"/>
                <a:gd name="T2" fmla="*/ 137 w 406"/>
                <a:gd name="T3" fmla="*/ 12 h 312"/>
                <a:gd name="T4" fmla="*/ 153 w 406"/>
                <a:gd name="T5" fmla="*/ 20 h 312"/>
                <a:gd name="T6" fmla="*/ 160 w 406"/>
                <a:gd name="T7" fmla="*/ 18 h 312"/>
                <a:gd name="T8" fmla="*/ 200 w 406"/>
                <a:gd name="T9" fmla="*/ 16 h 312"/>
                <a:gd name="T10" fmla="*/ 224 w 406"/>
                <a:gd name="T11" fmla="*/ 30 h 312"/>
                <a:gd name="T12" fmla="*/ 244 w 406"/>
                <a:gd name="T13" fmla="*/ 38 h 312"/>
                <a:gd name="T14" fmla="*/ 251 w 406"/>
                <a:gd name="T15" fmla="*/ 30 h 312"/>
                <a:gd name="T16" fmla="*/ 280 w 406"/>
                <a:gd name="T17" fmla="*/ 29 h 312"/>
                <a:gd name="T18" fmla="*/ 313 w 406"/>
                <a:gd name="T19" fmla="*/ 12 h 312"/>
                <a:gd name="T20" fmla="*/ 337 w 406"/>
                <a:gd name="T21" fmla="*/ 16 h 312"/>
                <a:gd name="T22" fmla="*/ 346 w 406"/>
                <a:gd name="T23" fmla="*/ 45 h 312"/>
                <a:gd name="T24" fmla="*/ 353 w 406"/>
                <a:gd name="T25" fmla="*/ 60 h 312"/>
                <a:gd name="T26" fmla="*/ 366 w 406"/>
                <a:gd name="T27" fmla="*/ 76 h 312"/>
                <a:gd name="T28" fmla="*/ 360 w 406"/>
                <a:gd name="T29" fmla="*/ 96 h 312"/>
                <a:gd name="T30" fmla="*/ 380 w 406"/>
                <a:gd name="T31" fmla="*/ 129 h 312"/>
                <a:gd name="T32" fmla="*/ 388 w 406"/>
                <a:gd name="T33" fmla="*/ 141 h 312"/>
                <a:gd name="T34" fmla="*/ 380 w 406"/>
                <a:gd name="T35" fmla="*/ 160 h 312"/>
                <a:gd name="T36" fmla="*/ 397 w 406"/>
                <a:gd name="T37" fmla="*/ 201 h 312"/>
                <a:gd name="T38" fmla="*/ 393 w 406"/>
                <a:gd name="T39" fmla="*/ 223 h 312"/>
                <a:gd name="T40" fmla="*/ 402 w 406"/>
                <a:gd name="T41" fmla="*/ 230 h 312"/>
                <a:gd name="T42" fmla="*/ 404 w 406"/>
                <a:gd name="T43" fmla="*/ 241 h 312"/>
                <a:gd name="T44" fmla="*/ 377 w 406"/>
                <a:gd name="T45" fmla="*/ 260 h 312"/>
                <a:gd name="T46" fmla="*/ 380 w 406"/>
                <a:gd name="T47" fmla="*/ 283 h 312"/>
                <a:gd name="T48" fmla="*/ 369 w 406"/>
                <a:gd name="T49" fmla="*/ 294 h 312"/>
                <a:gd name="T50" fmla="*/ 355 w 406"/>
                <a:gd name="T51" fmla="*/ 294 h 312"/>
                <a:gd name="T52" fmla="*/ 353 w 406"/>
                <a:gd name="T53" fmla="*/ 294 h 312"/>
                <a:gd name="T54" fmla="*/ 344 w 406"/>
                <a:gd name="T55" fmla="*/ 305 h 312"/>
                <a:gd name="T56" fmla="*/ 315 w 406"/>
                <a:gd name="T57" fmla="*/ 310 h 312"/>
                <a:gd name="T58" fmla="*/ 313 w 406"/>
                <a:gd name="T59" fmla="*/ 309 h 312"/>
                <a:gd name="T60" fmla="*/ 313 w 406"/>
                <a:gd name="T61" fmla="*/ 280 h 312"/>
                <a:gd name="T62" fmla="*/ 300 w 406"/>
                <a:gd name="T63" fmla="*/ 249 h 312"/>
                <a:gd name="T64" fmla="*/ 260 w 406"/>
                <a:gd name="T65" fmla="*/ 249 h 312"/>
                <a:gd name="T66" fmla="*/ 229 w 406"/>
                <a:gd name="T67" fmla="*/ 189 h 312"/>
                <a:gd name="T68" fmla="*/ 226 w 406"/>
                <a:gd name="T69" fmla="*/ 172 h 312"/>
                <a:gd name="T70" fmla="*/ 209 w 406"/>
                <a:gd name="T71" fmla="*/ 160 h 312"/>
                <a:gd name="T72" fmla="*/ 195 w 406"/>
                <a:gd name="T73" fmla="*/ 152 h 312"/>
                <a:gd name="T74" fmla="*/ 180 w 406"/>
                <a:gd name="T75" fmla="*/ 154 h 312"/>
                <a:gd name="T76" fmla="*/ 153 w 406"/>
                <a:gd name="T77" fmla="*/ 160 h 312"/>
                <a:gd name="T78" fmla="*/ 149 w 406"/>
                <a:gd name="T79" fmla="*/ 163 h 312"/>
                <a:gd name="T80" fmla="*/ 137 w 406"/>
                <a:gd name="T81" fmla="*/ 181 h 312"/>
                <a:gd name="T82" fmla="*/ 120 w 406"/>
                <a:gd name="T83" fmla="*/ 196 h 312"/>
                <a:gd name="T84" fmla="*/ 91 w 406"/>
                <a:gd name="T85" fmla="*/ 205 h 312"/>
                <a:gd name="T86" fmla="*/ 86 w 406"/>
                <a:gd name="T87" fmla="*/ 200 h 312"/>
                <a:gd name="T88" fmla="*/ 73 w 406"/>
                <a:gd name="T89" fmla="*/ 172 h 312"/>
                <a:gd name="T90" fmla="*/ 58 w 406"/>
                <a:gd name="T91" fmla="*/ 165 h 312"/>
                <a:gd name="T92" fmla="*/ 48 w 406"/>
                <a:gd name="T93" fmla="*/ 154 h 312"/>
                <a:gd name="T94" fmla="*/ 35 w 406"/>
                <a:gd name="T95" fmla="*/ 149 h 312"/>
                <a:gd name="T96" fmla="*/ 26 w 406"/>
                <a:gd name="T97" fmla="*/ 140 h 312"/>
                <a:gd name="T98" fmla="*/ 20 w 406"/>
                <a:gd name="T99" fmla="*/ 132 h 312"/>
                <a:gd name="T100" fmla="*/ 8 w 406"/>
                <a:gd name="T101" fmla="*/ 107 h 312"/>
                <a:gd name="T102" fmla="*/ 2 w 406"/>
                <a:gd name="T103" fmla="*/ 101 h 312"/>
                <a:gd name="T104" fmla="*/ 8 w 406"/>
                <a:gd name="T105" fmla="*/ 87 h 312"/>
                <a:gd name="T106" fmla="*/ 20 w 406"/>
                <a:gd name="T107" fmla="*/ 72 h 312"/>
                <a:gd name="T108" fmla="*/ 33 w 406"/>
                <a:gd name="T109" fmla="*/ 63 h 312"/>
                <a:gd name="T110" fmla="*/ 73 w 406"/>
                <a:gd name="T111" fmla="*/ 56 h 312"/>
                <a:gd name="T112" fmla="*/ 75 w 406"/>
                <a:gd name="T113" fmla="*/ 50 h 312"/>
                <a:gd name="T114" fmla="*/ 77 w 406"/>
                <a:gd name="T115" fmla="*/ 47 h 312"/>
                <a:gd name="T116" fmla="*/ 66 w 406"/>
                <a:gd name="T117" fmla="*/ 25 h 312"/>
                <a:gd name="T118" fmla="*/ 77 w 406"/>
                <a:gd name="T119" fmla="*/ 20 h 312"/>
                <a:gd name="T120" fmla="*/ 80 w 406"/>
                <a:gd name="T1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6" h="312">
                  <a:moveTo>
                    <a:pt x="80" y="0"/>
                  </a:moveTo>
                  <a:lnTo>
                    <a:pt x="117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12"/>
                  </a:lnTo>
                  <a:lnTo>
                    <a:pt x="137" y="12"/>
                  </a:lnTo>
                  <a:lnTo>
                    <a:pt x="137" y="16"/>
                  </a:lnTo>
                  <a:lnTo>
                    <a:pt x="153" y="16"/>
                  </a:lnTo>
                  <a:lnTo>
                    <a:pt x="153" y="20"/>
                  </a:lnTo>
                  <a:lnTo>
                    <a:pt x="157" y="20"/>
                  </a:lnTo>
                  <a:lnTo>
                    <a:pt x="158" y="20"/>
                  </a:lnTo>
                  <a:lnTo>
                    <a:pt x="160" y="18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200" y="16"/>
                  </a:lnTo>
                  <a:lnTo>
                    <a:pt x="206" y="36"/>
                  </a:lnTo>
                  <a:lnTo>
                    <a:pt x="215" y="32"/>
                  </a:lnTo>
                  <a:lnTo>
                    <a:pt x="224" y="30"/>
                  </a:lnTo>
                  <a:lnTo>
                    <a:pt x="237" y="29"/>
                  </a:lnTo>
                  <a:lnTo>
                    <a:pt x="240" y="40"/>
                  </a:lnTo>
                  <a:lnTo>
                    <a:pt x="244" y="38"/>
                  </a:lnTo>
                  <a:lnTo>
                    <a:pt x="246" y="36"/>
                  </a:lnTo>
                  <a:lnTo>
                    <a:pt x="248" y="34"/>
                  </a:lnTo>
                  <a:lnTo>
                    <a:pt x="251" y="30"/>
                  </a:lnTo>
                  <a:lnTo>
                    <a:pt x="253" y="29"/>
                  </a:lnTo>
                  <a:lnTo>
                    <a:pt x="253" y="29"/>
                  </a:lnTo>
                  <a:lnTo>
                    <a:pt x="280" y="29"/>
                  </a:lnTo>
                  <a:lnTo>
                    <a:pt x="286" y="36"/>
                  </a:lnTo>
                  <a:lnTo>
                    <a:pt x="313" y="25"/>
                  </a:lnTo>
                  <a:lnTo>
                    <a:pt x="313" y="12"/>
                  </a:lnTo>
                  <a:lnTo>
                    <a:pt x="333" y="12"/>
                  </a:lnTo>
                  <a:lnTo>
                    <a:pt x="333" y="16"/>
                  </a:lnTo>
                  <a:lnTo>
                    <a:pt x="337" y="16"/>
                  </a:lnTo>
                  <a:lnTo>
                    <a:pt x="337" y="32"/>
                  </a:lnTo>
                  <a:lnTo>
                    <a:pt x="346" y="36"/>
                  </a:lnTo>
                  <a:lnTo>
                    <a:pt x="346" y="45"/>
                  </a:lnTo>
                  <a:lnTo>
                    <a:pt x="349" y="45"/>
                  </a:lnTo>
                  <a:lnTo>
                    <a:pt x="349" y="60"/>
                  </a:lnTo>
                  <a:lnTo>
                    <a:pt x="353" y="60"/>
                  </a:lnTo>
                  <a:lnTo>
                    <a:pt x="353" y="63"/>
                  </a:lnTo>
                  <a:lnTo>
                    <a:pt x="366" y="69"/>
                  </a:lnTo>
                  <a:lnTo>
                    <a:pt x="366" y="76"/>
                  </a:lnTo>
                  <a:lnTo>
                    <a:pt x="364" y="83"/>
                  </a:lnTo>
                  <a:lnTo>
                    <a:pt x="362" y="90"/>
                  </a:lnTo>
                  <a:lnTo>
                    <a:pt x="360" y="96"/>
                  </a:lnTo>
                  <a:lnTo>
                    <a:pt x="373" y="96"/>
                  </a:lnTo>
                  <a:lnTo>
                    <a:pt x="373" y="125"/>
                  </a:lnTo>
                  <a:lnTo>
                    <a:pt x="380" y="129"/>
                  </a:lnTo>
                  <a:lnTo>
                    <a:pt x="384" y="132"/>
                  </a:lnTo>
                  <a:lnTo>
                    <a:pt x="386" y="138"/>
                  </a:lnTo>
                  <a:lnTo>
                    <a:pt x="388" y="141"/>
                  </a:lnTo>
                  <a:lnTo>
                    <a:pt x="389" y="149"/>
                  </a:lnTo>
                  <a:lnTo>
                    <a:pt x="389" y="156"/>
                  </a:lnTo>
                  <a:lnTo>
                    <a:pt x="380" y="160"/>
                  </a:lnTo>
                  <a:lnTo>
                    <a:pt x="380" y="185"/>
                  </a:lnTo>
                  <a:lnTo>
                    <a:pt x="393" y="192"/>
                  </a:lnTo>
                  <a:lnTo>
                    <a:pt x="397" y="201"/>
                  </a:lnTo>
                  <a:lnTo>
                    <a:pt x="395" y="210"/>
                  </a:lnTo>
                  <a:lnTo>
                    <a:pt x="393" y="218"/>
                  </a:lnTo>
                  <a:lnTo>
                    <a:pt x="393" y="223"/>
                  </a:lnTo>
                  <a:lnTo>
                    <a:pt x="397" y="223"/>
                  </a:lnTo>
                  <a:lnTo>
                    <a:pt x="400" y="229"/>
                  </a:lnTo>
                  <a:lnTo>
                    <a:pt x="402" y="230"/>
                  </a:lnTo>
                  <a:lnTo>
                    <a:pt x="402" y="234"/>
                  </a:lnTo>
                  <a:lnTo>
                    <a:pt x="404" y="236"/>
                  </a:lnTo>
                  <a:lnTo>
                    <a:pt x="404" y="241"/>
                  </a:lnTo>
                  <a:lnTo>
                    <a:pt x="406" y="249"/>
                  </a:lnTo>
                  <a:lnTo>
                    <a:pt x="377" y="245"/>
                  </a:lnTo>
                  <a:lnTo>
                    <a:pt x="377" y="260"/>
                  </a:lnTo>
                  <a:lnTo>
                    <a:pt x="386" y="260"/>
                  </a:lnTo>
                  <a:lnTo>
                    <a:pt x="384" y="272"/>
                  </a:lnTo>
                  <a:lnTo>
                    <a:pt x="380" y="283"/>
                  </a:lnTo>
                  <a:lnTo>
                    <a:pt x="377" y="292"/>
                  </a:lnTo>
                  <a:lnTo>
                    <a:pt x="373" y="294"/>
                  </a:lnTo>
                  <a:lnTo>
                    <a:pt x="369" y="294"/>
                  </a:lnTo>
                  <a:lnTo>
                    <a:pt x="364" y="296"/>
                  </a:lnTo>
                  <a:lnTo>
                    <a:pt x="357" y="296"/>
                  </a:lnTo>
                  <a:lnTo>
                    <a:pt x="355" y="294"/>
                  </a:lnTo>
                  <a:lnTo>
                    <a:pt x="355" y="294"/>
                  </a:lnTo>
                  <a:lnTo>
                    <a:pt x="355" y="294"/>
                  </a:lnTo>
                  <a:lnTo>
                    <a:pt x="353" y="294"/>
                  </a:lnTo>
                  <a:lnTo>
                    <a:pt x="351" y="292"/>
                  </a:lnTo>
                  <a:lnTo>
                    <a:pt x="349" y="292"/>
                  </a:lnTo>
                  <a:lnTo>
                    <a:pt x="344" y="305"/>
                  </a:lnTo>
                  <a:lnTo>
                    <a:pt x="335" y="312"/>
                  </a:lnTo>
                  <a:lnTo>
                    <a:pt x="317" y="312"/>
                  </a:lnTo>
                  <a:lnTo>
                    <a:pt x="315" y="310"/>
                  </a:lnTo>
                  <a:lnTo>
                    <a:pt x="315" y="310"/>
                  </a:lnTo>
                  <a:lnTo>
                    <a:pt x="315" y="309"/>
                  </a:lnTo>
                  <a:lnTo>
                    <a:pt x="313" y="309"/>
                  </a:lnTo>
                  <a:lnTo>
                    <a:pt x="311" y="309"/>
                  </a:lnTo>
                  <a:lnTo>
                    <a:pt x="309" y="309"/>
                  </a:lnTo>
                  <a:lnTo>
                    <a:pt x="313" y="280"/>
                  </a:lnTo>
                  <a:lnTo>
                    <a:pt x="309" y="280"/>
                  </a:lnTo>
                  <a:lnTo>
                    <a:pt x="304" y="263"/>
                  </a:lnTo>
                  <a:lnTo>
                    <a:pt x="300" y="249"/>
                  </a:lnTo>
                  <a:lnTo>
                    <a:pt x="284" y="245"/>
                  </a:lnTo>
                  <a:lnTo>
                    <a:pt x="260" y="245"/>
                  </a:lnTo>
                  <a:lnTo>
                    <a:pt x="260" y="249"/>
                  </a:lnTo>
                  <a:lnTo>
                    <a:pt x="246" y="249"/>
                  </a:lnTo>
                  <a:lnTo>
                    <a:pt x="240" y="196"/>
                  </a:lnTo>
                  <a:lnTo>
                    <a:pt x="229" y="189"/>
                  </a:lnTo>
                  <a:lnTo>
                    <a:pt x="229" y="180"/>
                  </a:lnTo>
                  <a:lnTo>
                    <a:pt x="226" y="180"/>
                  </a:lnTo>
                  <a:lnTo>
                    <a:pt x="226" y="172"/>
                  </a:lnTo>
                  <a:lnTo>
                    <a:pt x="220" y="172"/>
                  </a:lnTo>
                  <a:lnTo>
                    <a:pt x="217" y="160"/>
                  </a:lnTo>
                  <a:lnTo>
                    <a:pt x="209" y="160"/>
                  </a:lnTo>
                  <a:lnTo>
                    <a:pt x="206" y="152"/>
                  </a:lnTo>
                  <a:lnTo>
                    <a:pt x="200" y="150"/>
                  </a:lnTo>
                  <a:lnTo>
                    <a:pt x="195" y="152"/>
                  </a:lnTo>
                  <a:lnTo>
                    <a:pt x="189" y="152"/>
                  </a:lnTo>
                  <a:lnTo>
                    <a:pt x="184" y="154"/>
                  </a:lnTo>
                  <a:lnTo>
                    <a:pt x="180" y="154"/>
                  </a:lnTo>
                  <a:lnTo>
                    <a:pt x="177" y="156"/>
                  </a:lnTo>
                  <a:lnTo>
                    <a:pt x="177" y="160"/>
                  </a:lnTo>
                  <a:lnTo>
                    <a:pt x="153" y="160"/>
                  </a:lnTo>
                  <a:lnTo>
                    <a:pt x="153" y="161"/>
                  </a:lnTo>
                  <a:lnTo>
                    <a:pt x="151" y="161"/>
                  </a:lnTo>
                  <a:lnTo>
                    <a:pt x="149" y="163"/>
                  </a:lnTo>
                  <a:lnTo>
                    <a:pt x="146" y="163"/>
                  </a:lnTo>
                  <a:lnTo>
                    <a:pt x="142" y="170"/>
                  </a:lnTo>
                  <a:lnTo>
                    <a:pt x="137" y="181"/>
                  </a:lnTo>
                  <a:lnTo>
                    <a:pt x="133" y="190"/>
                  </a:lnTo>
                  <a:lnTo>
                    <a:pt x="129" y="196"/>
                  </a:lnTo>
                  <a:lnTo>
                    <a:pt x="120" y="196"/>
                  </a:lnTo>
                  <a:lnTo>
                    <a:pt x="120" y="203"/>
                  </a:lnTo>
                  <a:lnTo>
                    <a:pt x="93" y="209"/>
                  </a:lnTo>
                  <a:lnTo>
                    <a:pt x="91" y="205"/>
                  </a:lnTo>
                  <a:lnTo>
                    <a:pt x="89" y="203"/>
                  </a:lnTo>
                  <a:lnTo>
                    <a:pt x="86" y="201"/>
                  </a:lnTo>
                  <a:lnTo>
                    <a:pt x="86" y="200"/>
                  </a:lnTo>
                  <a:lnTo>
                    <a:pt x="86" y="192"/>
                  </a:lnTo>
                  <a:lnTo>
                    <a:pt x="73" y="185"/>
                  </a:lnTo>
                  <a:lnTo>
                    <a:pt x="73" y="172"/>
                  </a:lnTo>
                  <a:lnTo>
                    <a:pt x="69" y="169"/>
                  </a:lnTo>
                  <a:lnTo>
                    <a:pt x="64" y="167"/>
                  </a:lnTo>
                  <a:lnTo>
                    <a:pt x="58" y="165"/>
                  </a:lnTo>
                  <a:lnTo>
                    <a:pt x="53" y="163"/>
                  </a:lnTo>
                  <a:lnTo>
                    <a:pt x="51" y="158"/>
                  </a:lnTo>
                  <a:lnTo>
                    <a:pt x="48" y="154"/>
                  </a:lnTo>
                  <a:lnTo>
                    <a:pt x="46" y="152"/>
                  </a:lnTo>
                  <a:lnTo>
                    <a:pt x="40" y="150"/>
                  </a:lnTo>
                  <a:lnTo>
                    <a:pt x="35" y="149"/>
                  </a:lnTo>
                  <a:lnTo>
                    <a:pt x="29" y="149"/>
                  </a:lnTo>
                  <a:lnTo>
                    <a:pt x="28" y="143"/>
                  </a:lnTo>
                  <a:lnTo>
                    <a:pt x="26" y="140"/>
                  </a:lnTo>
                  <a:lnTo>
                    <a:pt x="26" y="138"/>
                  </a:lnTo>
                  <a:lnTo>
                    <a:pt x="24" y="136"/>
                  </a:lnTo>
                  <a:lnTo>
                    <a:pt x="20" y="132"/>
                  </a:lnTo>
                  <a:lnTo>
                    <a:pt x="17" y="132"/>
                  </a:lnTo>
                  <a:lnTo>
                    <a:pt x="13" y="109"/>
                  </a:lnTo>
                  <a:lnTo>
                    <a:pt x="8" y="107"/>
                  </a:lnTo>
                  <a:lnTo>
                    <a:pt x="6" y="105"/>
                  </a:lnTo>
                  <a:lnTo>
                    <a:pt x="4" y="103"/>
                  </a:lnTo>
                  <a:lnTo>
                    <a:pt x="2" y="101"/>
                  </a:lnTo>
                  <a:lnTo>
                    <a:pt x="2" y="98"/>
                  </a:lnTo>
                  <a:lnTo>
                    <a:pt x="0" y="92"/>
                  </a:lnTo>
                  <a:lnTo>
                    <a:pt x="8" y="87"/>
                  </a:lnTo>
                  <a:lnTo>
                    <a:pt x="11" y="83"/>
                  </a:lnTo>
                  <a:lnTo>
                    <a:pt x="17" y="78"/>
                  </a:lnTo>
                  <a:lnTo>
                    <a:pt x="20" y="72"/>
                  </a:lnTo>
                  <a:lnTo>
                    <a:pt x="20" y="69"/>
                  </a:lnTo>
                  <a:lnTo>
                    <a:pt x="33" y="69"/>
                  </a:lnTo>
                  <a:lnTo>
                    <a:pt x="33" y="63"/>
                  </a:lnTo>
                  <a:lnTo>
                    <a:pt x="49" y="60"/>
                  </a:lnTo>
                  <a:lnTo>
                    <a:pt x="49" y="56"/>
                  </a:lnTo>
                  <a:lnTo>
                    <a:pt x="73" y="56"/>
                  </a:lnTo>
                  <a:lnTo>
                    <a:pt x="73" y="52"/>
                  </a:lnTo>
                  <a:lnTo>
                    <a:pt x="75" y="50"/>
                  </a:lnTo>
                  <a:lnTo>
                    <a:pt x="75" y="50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7" y="47"/>
                  </a:lnTo>
                  <a:lnTo>
                    <a:pt x="77" y="45"/>
                  </a:lnTo>
                  <a:lnTo>
                    <a:pt x="69" y="45"/>
                  </a:lnTo>
                  <a:lnTo>
                    <a:pt x="66" y="25"/>
                  </a:lnTo>
                  <a:lnTo>
                    <a:pt x="73" y="25"/>
                  </a:lnTo>
                  <a:lnTo>
                    <a:pt x="75" y="21"/>
                  </a:lnTo>
                  <a:lnTo>
                    <a:pt x="77" y="20"/>
                  </a:lnTo>
                  <a:lnTo>
                    <a:pt x="78" y="18"/>
                  </a:lnTo>
                  <a:lnTo>
                    <a:pt x="80" y="16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1919DDF2-E157-4441-A713-CEB8A0ED8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302" y="2569206"/>
              <a:ext cx="274638" cy="296863"/>
            </a:xfrm>
            <a:custGeom>
              <a:avLst/>
              <a:gdLst>
                <a:gd name="T0" fmla="*/ 98 w 173"/>
                <a:gd name="T1" fmla="*/ 0 h 187"/>
                <a:gd name="T2" fmla="*/ 111 w 173"/>
                <a:gd name="T3" fmla="*/ 0 h 187"/>
                <a:gd name="T4" fmla="*/ 124 w 173"/>
                <a:gd name="T5" fmla="*/ 3 h 187"/>
                <a:gd name="T6" fmla="*/ 133 w 173"/>
                <a:gd name="T7" fmla="*/ 18 h 187"/>
                <a:gd name="T8" fmla="*/ 144 w 173"/>
                <a:gd name="T9" fmla="*/ 36 h 187"/>
                <a:gd name="T10" fmla="*/ 151 w 173"/>
                <a:gd name="T11" fmla="*/ 54 h 187"/>
                <a:gd name="T12" fmla="*/ 155 w 173"/>
                <a:gd name="T13" fmla="*/ 74 h 187"/>
                <a:gd name="T14" fmla="*/ 153 w 173"/>
                <a:gd name="T15" fmla="*/ 96 h 187"/>
                <a:gd name="T16" fmla="*/ 158 w 173"/>
                <a:gd name="T17" fmla="*/ 92 h 187"/>
                <a:gd name="T18" fmla="*/ 162 w 173"/>
                <a:gd name="T19" fmla="*/ 92 h 187"/>
                <a:gd name="T20" fmla="*/ 165 w 173"/>
                <a:gd name="T21" fmla="*/ 92 h 187"/>
                <a:gd name="T22" fmla="*/ 169 w 173"/>
                <a:gd name="T23" fmla="*/ 94 h 187"/>
                <a:gd name="T24" fmla="*/ 171 w 173"/>
                <a:gd name="T25" fmla="*/ 98 h 187"/>
                <a:gd name="T26" fmla="*/ 171 w 173"/>
                <a:gd name="T27" fmla="*/ 103 h 187"/>
                <a:gd name="T28" fmla="*/ 173 w 173"/>
                <a:gd name="T29" fmla="*/ 111 h 187"/>
                <a:gd name="T30" fmla="*/ 160 w 173"/>
                <a:gd name="T31" fmla="*/ 111 h 187"/>
                <a:gd name="T32" fmla="*/ 158 w 173"/>
                <a:gd name="T33" fmla="*/ 112 h 187"/>
                <a:gd name="T34" fmla="*/ 156 w 173"/>
                <a:gd name="T35" fmla="*/ 116 h 187"/>
                <a:gd name="T36" fmla="*/ 155 w 173"/>
                <a:gd name="T37" fmla="*/ 118 h 187"/>
                <a:gd name="T38" fmla="*/ 153 w 173"/>
                <a:gd name="T39" fmla="*/ 118 h 187"/>
                <a:gd name="T40" fmla="*/ 153 w 173"/>
                <a:gd name="T41" fmla="*/ 120 h 187"/>
                <a:gd name="T42" fmla="*/ 153 w 173"/>
                <a:gd name="T43" fmla="*/ 140 h 187"/>
                <a:gd name="T44" fmla="*/ 147 w 173"/>
                <a:gd name="T45" fmla="*/ 140 h 187"/>
                <a:gd name="T46" fmla="*/ 140 w 173"/>
                <a:gd name="T47" fmla="*/ 151 h 187"/>
                <a:gd name="T48" fmla="*/ 133 w 173"/>
                <a:gd name="T49" fmla="*/ 151 h 187"/>
                <a:gd name="T50" fmla="*/ 127 w 173"/>
                <a:gd name="T51" fmla="*/ 160 h 187"/>
                <a:gd name="T52" fmla="*/ 124 w 173"/>
                <a:gd name="T53" fmla="*/ 163 h 187"/>
                <a:gd name="T54" fmla="*/ 120 w 173"/>
                <a:gd name="T55" fmla="*/ 167 h 187"/>
                <a:gd name="T56" fmla="*/ 116 w 173"/>
                <a:gd name="T57" fmla="*/ 171 h 187"/>
                <a:gd name="T58" fmla="*/ 113 w 173"/>
                <a:gd name="T59" fmla="*/ 174 h 187"/>
                <a:gd name="T60" fmla="*/ 111 w 173"/>
                <a:gd name="T61" fmla="*/ 180 h 187"/>
                <a:gd name="T62" fmla="*/ 107 w 173"/>
                <a:gd name="T63" fmla="*/ 187 h 187"/>
                <a:gd name="T64" fmla="*/ 96 w 173"/>
                <a:gd name="T65" fmla="*/ 185 h 187"/>
                <a:gd name="T66" fmla="*/ 87 w 173"/>
                <a:gd name="T67" fmla="*/ 181 h 187"/>
                <a:gd name="T68" fmla="*/ 80 w 173"/>
                <a:gd name="T69" fmla="*/ 176 h 187"/>
                <a:gd name="T70" fmla="*/ 73 w 173"/>
                <a:gd name="T71" fmla="*/ 171 h 187"/>
                <a:gd name="T72" fmla="*/ 64 w 173"/>
                <a:gd name="T73" fmla="*/ 171 h 187"/>
                <a:gd name="T74" fmla="*/ 60 w 173"/>
                <a:gd name="T75" fmla="*/ 163 h 187"/>
                <a:gd name="T76" fmla="*/ 56 w 173"/>
                <a:gd name="T77" fmla="*/ 161 h 187"/>
                <a:gd name="T78" fmla="*/ 51 w 173"/>
                <a:gd name="T79" fmla="*/ 160 h 187"/>
                <a:gd name="T80" fmla="*/ 47 w 173"/>
                <a:gd name="T81" fmla="*/ 160 h 187"/>
                <a:gd name="T82" fmla="*/ 42 w 173"/>
                <a:gd name="T83" fmla="*/ 158 h 187"/>
                <a:gd name="T84" fmla="*/ 40 w 173"/>
                <a:gd name="T85" fmla="*/ 154 h 187"/>
                <a:gd name="T86" fmla="*/ 40 w 173"/>
                <a:gd name="T87" fmla="*/ 147 h 187"/>
                <a:gd name="T88" fmla="*/ 27 w 173"/>
                <a:gd name="T89" fmla="*/ 147 h 187"/>
                <a:gd name="T90" fmla="*/ 22 w 173"/>
                <a:gd name="T91" fmla="*/ 131 h 187"/>
                <a:gd name="T92" fmla="*/ 16 w 173"/>
                <a:gd name="T93" fmla="*/ 116 h 187"/>
                <a:gd name="T94" fmla="*/ 4 w 173"/>
                <a:gd name="T95" fmla="*/ 111 h 187"/>
                <a:gd name="T96" fmla="*/ 4 w 173"/>
                <a:gd name="T97" fmla="*/ 87 h 187"/>
                <a:gd name="T98" fmla="*/ 0 w 173"/>
                <a:gd name="T99" fmla="*/ 87 h 187"/>
                <a:gd name="T100" fmla="*/ 4 w 173"/>
                <a:gd name="T101" fmla="*/ 54 h 187"/>
                <a:gd name="T102" fmla="*/ 20 w 173"/>
                <a:gd name="T103" fmla="*/ 54 h 187"/>
                <a:gd name="T104" fmla="*/ 24 w 173"/>
                <a:gd name="T105" fmla="*/ 43 h 187"/>
                <a:gd name="T106" fmla="*/ 33 w 173"/>
                <a:gd name="T107" fmla="*/ 43 h 187"/>
                <a:gd name="T108" fmla="*/ 33 w 173"/>
                <a:gd name="T109" fmla="*/ 36 h 187"/>
                <a:gd name="T110" fmla="*/ 40 w 173"/>
                <a:gd name="T111" fmla="*/ 36 h 187"/>
                <a:gd name="T112" fmla="*/ 44 w 173"/>
                <a:gd name="T113" fmla="*/ 14 h 187"/>
                <a:gd name="T114" fmla="*/ 53 w 173"/>
                <a:gd name="T115" fmla="*/ 11 h 187"/>
                <a:gd name="T116" fmla="*/ 62 w 173"/>
                <a:gd name="T117" fmla="*/ 9 h 187"/>
                <a:gd name="T118" fmla="*/ 76 w 173"/>
                <a:gd name="T119" fmla="*/ 7 h 187"/>
                <a:gd name="T120" fmla="*/ 85 w 173"/>
                <a:gd name="T121" fmla="*/ 0 h 187"/>
                <a:gd name="T122" fmla="*/ 98 w 173"/>
                <a:gd name="T12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3" h="187">
                  <a:moveTo>
                    <a:pt x="98" y="0"/>
                  </a:moveTo>
                  <a:lnTo>
                    <a:pt x="111" y="0"/>
                  </a:lnTo>
                  <a:lnTo>
                    <a:pt x="124" y="3"/>
                  </a:lnTo>
                  <a:lnTo>
                    <a:pt x="133" y="18"/>
                  </a:lnTo>
                  <a:lnTo>
                    <a:pt x="144" y="36"/>
                  </a:lnTo>
                  <a:lnTo>
                    <a:pt x="151" y="54"/>
                  </a:lnTo>
                  <a:lnTo>
                    <a:pt x="155" y="74"/>
                  </a:lnTo>
                  <a:lnTo>
                    <a:pt x="153" y="96"/>
                  </a:lnTo>
                  <a:lnTo>
                    <a:pt x="158" y="92"/>
                  </a:lnTo>
                  <a:lnTo>
                    <a:pt x="162" y="92"/>
                  </a:lnTo>
                  <a:lnTo>
                    <a:pt x="165" y="92"/>
                  </a:lnTo>
                  <a:lnTo>
                    <a:pt x="169" y="94"/>
                  </a:lnTo>
                  <a:lnTo>
                    <a:pt x="171" y="98"/>
                  </a:lnTo>
                  <a:lnTo>
                    <a:pt x="171" y="103"/>
                  </a:lnTo>
                  <a:lnTo>
                    <a:pt x="173" y="111"/>
                  </a:lnTo>
                  <a:lnTo>
                    <a:pt x="160" y="111"/>
                  </a:lnTo>
                  <a:lnTo>
                    <a:pt x="158" y="112"/>
                  </a:lnTo>
                  <a:lnTo>
                    <a:pt x="156" y="116"/>
                  </a:lnTo>
                  <a:lnTo>
                    <a:pt x="155" y="118"/>
                  </a:lnTo>
                  <a:lnTo>
                    <a:pt x="153" y="118"/>
                  </a:lnTo>
                  <a:lnTo>
                    <a:pt x="153" y="120"/>
                  </a:lnTo>
                  <a:lnTo>
                    <a:pt x="153" y="140"/>
                  </a:lnTo>
                  <a:lnTo>
                    <a:pt x="147" y="140"/>
                  </a:lnTo>
                  <a:lnTo>
                    <a:pt x="140" y="151"/>
                  </a:lnTo>
                  <a:lnTo>
                    <a:pt x="133" y="151"/>
                  </a:lnTo>
                  <a:lnTo>
                    <a:pt x="127" y="160"/>
                  </a:lnTo>
                  <a:lnTo>
                    <a:pt x="124" y="163"/>
                  </a:lnTo>
                  <a:lnTo>
                    <a:pt x="120" y="167"/>
                  </a:lnTo>
                  <a:lnTo>
                    <a:pt x="116" y="171"/>
                  </a:lnTo>
                  <a:lnTo>
                    <a:pt x="113" y="174"/>
                  </a:lnTo>
                  <a:lnTo>
                    <a:pt x="111" y="180"/>
                  </a:lnTo>
                  <a:lnTo>
                    <a:pt x="107" y="187"/>
                  </a:lnTo>
                  <a:lnTo>
                    <a:pt x="96" y="185"/>
                  </a:lnTo>
                  <a:lnTo>
                    <a:pt x="87" y="181"/>
                  </a:lnTo>
                  <a:lnTo>
                    <a:pt x="80" y="176"/>
                  </a:lnTo>
                  <a:lnTo>
                    <a:pt x="73" y="171"/>
                  </a:lnTo>
                  <a:lnTo>
                    <a:pt x="64" y="171"/>
                  </a:lnTo>
                  <a:lnTo>
                    <a:pt x="60" y="163"/>
                  </a:lnTo>
                  <a:lnTo>
                    <a:pt x="56" y="161"/>
                  </a:lnTo>
                  <a:lnTo>
                    <a:pt x="51" y="160"/>
                  </a:lnTo>
                  <a:lnTo>
                    <a:pt x="47" y="160"/>
                  </a:lnTo>
                  <a:lnTo>
                    <a:pt x="42" y="158"/>
                  </a:lnTo>
                  <a:lnTo>
                    <a:pt x="40" y="154"/>
                  </a:lnTo>
                  <a:lnTo>
                    <a:pt x="40" y="147"/>
                  </a:lnTo>
                  <a:lnTo>
                    <a:pt x="27" y="147"/>
                  </a:lnTo>
                  <a:lnTo>
                    <a:pt x="22" y="131"/>
                  </a:lnTo>
                  <a:lnTo>
                    <a:pt x="16" y="116"/>
                  </a:lnTo>
                  <a:lnTo>
                    <a:pt x="4" y="111"/>
                  </a:lnTo>
                  <a:lnTo>
                    <a:pt x="4" y="87"/>
                  </a:lnTo>
                  <a:lnTo>
                    <a:pt x="0" y="87"/>
                  </a:lnTo>
                  <a:lnTo>
                    <a:pt x="4" y="54"/>
                  </a:lnTo>
                  <a:lnTo>
                    <a:pt x="20" y="54"/>
                  </a:lnTo>
                  <a:lnTo>
                    <a:pt x="24" y="43"/>
                  </a:lnTo>
                  <a:lnTo>
                    <a:pt x="33" y="43"/>
                  </a:lnTo>
                  <a:lnTo>
                    <a:pt x="33" y="36"/>
                  </a:lnTo>
                  <a:lnTo>
                    <a:pt x="40" y="36"/>
                  </a:lnTo>
                  <a:lnTo>
                    <a:pt x="44" y="14"/>
                  </a:lnTo>
                  <a:lnTo>
                    <a:pt x="53" y="11"/>
                  </a:lnTo>
                  <a:lnTo>
                    <a:pt x="62" y="9"/>
                  </a:lnTo>
                  <a:lnTo>
                    <a:pt x="76" y="7"/>
                  </a:lnTo>
                  <a:lnTo>
                    <a:pt x="85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1">
              <a:extLst>
                <a:ext uri="{FF2B5EF4-FFF2-40B4-BE49-F238E27FC236}">
                  <a16:creationId xmlns:a16="http://schemas.microsoft.com/office/drawing/2014/main" id="{DB9A77DB-F99E-450A-89CB-5D9D65B4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052" y="2707319"/>
              <a:ext cx="363538" cy="392113"/>
            </a:xfrm>
            <a:custGeom>
              <a:avLst/>
              <a:gdLst>
                <a:gd name="T0" fmla="*/ 109 w 229"/>
                <a:gd name="T1" fmla="*/ 7 h 247"/>
                <a:gd name="T2" fmla="*/ 115 w 229"/>
                <a:gd name="T3" fmla="*/ 20 h 247"/>
                <a:gd name="T4" fmla="*/ 120 w 229"/>
                <a:gd name="T5" fmla="*/ 33 h 247"/>
                <a:gd name="T6" fmla="*/ 127 w 229"/>
                <a:gd name="T7" fmla="*/ 64 h 247"/>
                <a:gd name="T8" fmla="*/ 131 w 229"/>
                <a:gd name="T9" fmla="*/ 69 h 247"/>
                <a:gd name="T10" fmla="*/ 136 w 229"/>
                <a:gd name="T11" fmla="*/ 74 h 247"/>
                <a:gd name="T12" fmla="*/ 140 w 229"/>
                <a:gd name="T13" fmla="*/ 73 h 247"/>
                <a:gd name="T14" fmla="*/ 153 w 229"/>
                <a:gd name="T15" fmla="*/ 53 h 247"/>
                <a:gd name="T16" fmla="*/ 175 w 229"/>
                <a:gd name="T17" fmla="*/ 64 h 247"/>
                <a:gd name="T18" fmla="*/ 182 w 229"/>
                <a:gd name="T19" fmla="*/ 91 h 247"/>
                <a:gd name="T20" fmla="*/ 173 w 229"/>
                <a:gd name="T21" fmla="*/ 107 h 247"/>
                <a:gd name="T22" fmla="*/ 173 w 229"/>
                <a:gd name="T23" fmla="*/ 120 h 247"/>
                <a:gd name="T24" fmla="*/ 178 w 229"/>
                <a:gd name="T25" fmla="*/ 127 h 247"/>
                <a:gd name="T26" fmla="*/ 184 w 229"/>
                <a:gd name="T27" fmla="*/ 133 h 247"/>
                <a:gd name="T28" fmla="*/ 213 w 229"/>
                <a:gd name="T29" fmla="*/ 149 h 247"/>
                <a:gd name="T30" fmla="*/ 227 w 229"/>
                <a:gd name="T31" fmla="*/ 162 h 247"/>
                <a:gd name="T32" fmla="*/ 229 w 229"/>
                <a:gd name="T33" fmla="*/ 185 h 247"/>
                <a:gd name="T34" fmla="*/ 224 w 229"/>
                <a:gd name="T35" fmla="*/ 211 h 247"/>
                <a:gd name="T36" fmla="*/ 222 w 229"/>
                <a:gd name="T37" fmla="*/ 234 h 247"/>
                <a:gd name="T38" fmla="*/ 216 w 229"/>
                <a:gd name="T39" fmla="*/ 244 h 247"/>
                <a:gd name="T40" fmla="*/ 200 w 229"/>
                <a:gd name="T41" fmla="*/ 247 h 247"/>
                <a:gd name="T42" fmla="*/ 195 w 229"/>
                <a:gd name="T43" fmla="*/ 244 h 247"/>
                <a:gd name="T44" fmla="*/ 191 w 229"/>
                <a:gd name="T45" fmla="*/ 242 h 247"/>
                <a:gd name="T46" fmla="*/ 184 w 229"/>
                <a:gd name="T47" fmla="*/ 240 h 247"/>
                <a:gd name="T48" fmla="*/ 173 w 229"/>
                <a:gd name="T49" fmla="*/ 236 h 247"/>
                <a:gd name="T50" fmla="*/ 160 w 229"/>
                <a:gd name="T51" fmla="*/ 229 h 247"/>
                <a:gd name="T52" fmla="*/ 147 w 229"/>
                <a:gd name="T53" fmla="*/ 220 h 247"/>
                <a:gd name="T54" fmla="*/ 136 w 229"/>
                <a:gd name="T55" fmla="*/ 213 h 247"/>
                <a:gd name="T56" fmla="*/ 124 w 229"/>
                <a:gd name="T57" fmla="*/ 204 h 247"/>
                <a:gd name="T58" fmla="*/ 113 w 229"/>
                <a:gd name="T59" fmla="*/ 196 h 247"/>
                <a:gd name="T60" fmla="*/ 100 w 229"/>
                <a:gd name="T61" fmla="*/ 187 h 247"/>
                <a:gd name="T62" fmla="*/ 53 w 229"/>
                <a:gd name="T63" fmla="*/ 144 h 247"/>
                <a:gd name="T64" fmla="*/ 36 w 229"/>
                <a:gd name="T65" fmla="*/ 133 h 247"/>
                <a:gd name="T66" fmla="*/ 20 w 229"/>
                <a:gd name="T67" fmla="*/ 124 h 247"/>
                <a:gd name="T68" fmla="*/ 13 w 229"/>
                <a:gd name="T69" fmla="*/ 114 h 247"/>
                <a:gd name="T70" fmla="*/ 5 w 229"/>
                <a:gd name="T71" fmla="*/ 114 h 247"/>
                <a:gd name="T72" fmla="*/ 0 w 229"/>
                <a:gd name="T73" fmla="*/ 113 h 247"/>
                <a:gd name="T74" fmla="*/ 4 w 229"/>
                <a:gd name="T75" fmla="*/ 89 h 247"/>
                <a:gd name="T76" fmla="*/ 5 w 229"/>
                <a:gd name="T77" fmla="*/ 87 h 247"/>
                <a:gd name="T78" fmla="*/ 5 w 229"/>
                <a:gd name="T79" fmla="*/ 85 h 247"/>
                <a:gd name="T80" fmla="*/ 7 w 229"/>
                <a:gd name="T81" fmla="*/ 84 h 247"/>
                <a:gd name="T82" fmla="*/ 13 w 229"/>
                <a:gd name="T83" fmla="*/ 80 h 247"/>
                <a:gd name="T84" fmla="*/ 36 w 229"/>
                <a:gd name="T85" fmla="*/ 60 h 247"/>
                <a:gd name="T86" fmla="*/ 47 w 229"/>
                <a:gd name="T87" fmla="*/ 47 h 247"/>
                <a:gd name="T88" fmla="*/ 53 w 229"/>
                <a:gd name="T89" fmla="*/ 40 h 247"/>
                <a:gd name="T90" fmla="*/ 64 w 229"/>
                <a:gd name="T91" fmla="*/ 24 h 247"/>
                <a:gd name="T92" fmla="*/ 67 w 229"/>
                <a:gd name="T93" fmla="*/ 20 h 247"/>
                <a:gd name="T94" fmla="*/ 104 w 229"/>
                <a:gd name="T95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47">
                  <a:moveTo>
                    <a:pt x="104" y="0"/>
                  </a:moveTo>
                  <a:lnTo>
                    <a:pt x="109" y="7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6" y="33"/>
                  </a:lnTo>
                  <a:lnTo>
                    <a:pt x="120" y="33"/>
                  </a:lnTo>
                  <a:lnTo>
                    <a:pt x="120" y="64"/>
                  </a:lnTo>
                  <a:lnTo>
                    <a:pt x="127" y="64"/>
                  </a:lnTo>
                  <a:lnTo>
                    <a:pt x="129" y="65"/>
                  </a:lnTo>
                  <a:lnTo>
                    <a:pt x="131" y="69"/>
                  </a:lnTo>
                  <a:lnTo>
                    <a:pt x="135" y="73"/>
                  </a:lnTo>
                  <a:lnTo>
                    <a:pt x="136" y="74"/>
                  </a:lnTo>
                  <a:lnTo>
                    <a:pt x="140" y="76"/>
                  </a:lnTo>
                  <a:lnTo>
                    <a:pt x="140" y="73"/>
                  </a:lnTo>
                  <a:lnTo>
                    <a:pt x="153" y="64"/>
                  </a:lnTo>
                  <a:lnTo>
                    <a:pt x="153" y="53"/>
                  </a:lnTo>
                  <a:lnTo>
                    <a:pt x="173" y="53"/>
                  </a:lnTo>
                  <a:lnTo>
                    <a:pt x="175" y="64"/>
                  </a:lnTo>
                  <a:lnTo>
                    <a:pt x="180" y="76"/>
                  </a:lnTo>
                  <a:lnTo>
                    <a:pt x="182" y="91"/>
                  </a:lnTo>
                  <a:lnTo>
                    <a:pt x="180" y="104"/>
                  </a:lnTo>
                  <a:lnTo>
                    <a:pt x="173" y="107"/>
                  </a:lnTo>
                  <a:lnTo>
                    <a:pt x="167" y="120"/>
                  </a:lnTo>
                  <a:lnTo>
                    <a:pt x="173" y="120"/>
                  </a:lnTo>
                  <a:lnTo>
                    <a:pt x="175" y="124"/>
                  </a:lnTo>
                  <a:lnTo>
                    <a:pt x="178" y="127"/>
                  </a:lnTo>
                  <a:lnTo>
                    <a:pt x="180" y="129"/>
                  </a:lnTo>
                  <a:lnTo>
                    <a:pt x="184" y="133"/>
                  </a:lnTo>
                  <a:lnTo>
                    <a:pt x="207" y="133"/>
                  </a:lnTo>
                  <a:lnTo>
                    <a:pt x="213" y="149"/>
                  </a:lnTo>
                  <a:lnTo>
                    <a:pt x="222" y="153"/>
                  </a:lnTo>
                  <a:lnTo>
                    <a:pt x="227" y="162"/>
                  </a:lnTo>
                  <a:lnTo>
                    <a:pt x="229" y="173"/>
                  </a:lnTo>
                  <a:lnTo>
                    <a:pt x="229" y="185"/>
                  </a:lnTo>
                  <a:lnTo>
                    <a:pt x="227" y="200"/>
                  </a:lnTo>
                  <a:lnTo>
                    <a:pt x="224" y="211"/>
                  </a:lnTo>
                  <a:lnTo>
                    <a:pt x="222" y="224"/>
                  </a:lnTo>
                  <a:lnTo>
                    <a:pt x="222" y="234"/>
                  </a:lnTo>
                  <a:lnTo>
                    <a:pt x="220" y="244"/>
                  </a:lnTo>
                  <a:lnTo>
                    <a:pt x="216" y="244"/>
                  </a:lnTo>
                  <a:lnTo>
                    <a:pt x="216" y="247"/>
                  </a:lnTo>
                  <a:lnTo>
                    <a:pt x="200" y="247"/>
                  </a:lnTo>
                  <a:lnTo>
                    <a:pt x="196" y="245"/>
                  </a:lnTo>
                  <a:lnTo>
                    <a:pt x="195" y="244"/>
                  </a:lnTo>
                  <a:lnTo>
                    <a:pt x="193" y="244"/>
                  </a:lnTo>
                  <a:lnTo>
                    <a:pt x="191" y="242"/>
                  </a:lnTo>
                  <a:lnTo>
                    <a:pt x="187" y="242"/>
                  </a:lnTo>
                  <a:lnTo>
                    <a:pt x="184" y="240"/>
                  </a:lnTo>
                  <a:lnTo>
                    <a:pt x="184" y="236"/>
                  </a:lnTo>
                  <a:lnTo>
                    <a:pt x="173" y="236"/>
                  </a:lnTo>
                  <a:lnTo>
                    <a:pt x="167" y="229"/>
                  </a:lnTo>
                  <a:lnTo>
                    <a:pt x="160" y="229"/>
                  </a:lnTo>
                  <a:lnTo>
                    <a:pt x="156" y="220"/>
                  </a:lnTo>
                  <a:lnTo>
                    <a:pt x="147" y="220"/>
                  </a:lnTo>
                  <a:lnTo>
                    <a:pt x="144" y="213"/>
                  </a:lnTo>
                  <a:lnTo>
                    <a:pt x="136" y="213"/>
                  </a:lnTo>
                  <a:lnTo>
                    <a:pt x="133" y="204"/>
                  </a:lnTo>
                  <a:lnTo>
                    <a:pt x="124" y="204"/>
                  </a:lnTo>
                  <a:lnTo>
                    <a:pt x="124" y="200"/>
                  </a:lnTo>
                  <a:lnTo>
                    <a:pt x="113" y="196"/>
                  </a:lnTo>
                  <a:lnTo>
                    <a:pt x="107" y="187"/>
                  </a:lnTo>
                  <a:lnTo>
                    <a:pt x="100" y="187"/>
                  </a:lnTo>
                  <a:lnTo>
                    <a:pt x="60" y="144"/>
                  </a:lnTo>
                  <a:lnTo>
                    <a:pt x="53" y="144"/>
                  </a:lnTo>
                  <a:lnTo>
                    <a:pt x="47" y="136"/>
                  </a:lnTo>
                  <a:lnTo>
                    <a:pt x="36" y="133"/>
                  </a:lnTo>
                  <a:lnTo>
                    <a:pt x="36" y="127"/>
                  </a:lnTo>
                  <a:lnTo>
                    <a:pt x="20" y="124"/>
                  </a:lnTo>
                  <a:lnTo>
                    <a:pt x="16" y="116"/>
                  </a:lnTo>
                  <a:lnTo>
                    <a:pt x="13" y="114"/>
                  </a:lnTo>
                  <a:lnTo>
                    <a:pt x="9" y="114"/>
                  </a:lnTo>
                  <a:lnTo>
                    <a:pt x="5" y="114"/>
                  </a:lnTo>
                  <a:lnTo>
                    <a:pt x="2" y="114"/>
                  </a:lnTo>
                  <a:lnTo>
                    <a:pt x="0" y="113"/>
                  </a:lnTo>
                  <a:lnTo>
                    <a:pt x="0" y="93"/>
                  </a:lnTo>
                  <a:lnTo>
                    <a:pt x="4" y="89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7"/>
                  </a:lnTo>
                  <a:lnTo>
                    <a:pt x="5" y="85"/>
                  </a:lnTo>
                  <a:lnTo>
                    <a:pt x="5" y="84"/>
                  </a:lnTo>
                  <a:lnTo>
                    <a:pt x="7" y="84"/>
                  </a:lnTo>
                  <a:lnTo>
                    <a:pt x="7" y="80"/>
                  </a:lnTo>
                  <a:lnTo>
                    <a:pt x="13" y="80"/>
                  </a:lnTo>
                  <a:lnTo>
                    <a:pt x="27" y="60"/>
                  </a:lnTo>
                  <a:lnTo>
                    <a:pt x="36" y="60"/>
                  </a:lnTo>
                  <a:lnTo>
                    <a:pt x="36" y="56"/>
                  </a:lnTo>
                  <a:lnTo>
                    <a:pt x="47" y="47"/>
                  </a:lnTo>
                  <a:lnTo>
                    <a:pt x="47" y="40"/>
                  </a:lnTo>
                  <a:lnTo>
                    <a:pt x="53" y="40"/>
                  </a:lnTo>
                  <a:lnTo>
                    <a:pt x="53" y="24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7" y="20"/>
                  </a:lnTo>
                  <a:lnTo>
                    <a:pt x="67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4">
              <a:extLst>
                <a:ext uri="{FF2B5EF4-FFF2-40B4-BE49-F238E27FC236}">
                  <a16:creationId xmlns:a16="http://schemas.microsoft.com/office/drawing/2014/main" id="{ADA05A2D-870A-4103-A1F3-02C5524AD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402" y="2516819"/>
              <a:ext cx="522288" cy="577850"/>
            </a:xfrm>
            <a:custGeom>
              <a:avLst/>
              <a:gdLst>
                <a:gd name="T0" fmla="*/ 143 w 329"/>
                <a:gd name="T1" fmla="*/ 20 h 364"/>
                <a:gd name="T2" fmla="*/ 171 w 329"/>
                <a:gd name="T3" fmla="*/ 18 h 364"/>
                <a:gd name="T4" fmla="*/ 200 w 329"/>
                <a:gd name="T5" fmla="*/ 36 h 364"/>
                <a:gd name="T6" fmla="*/ 214 w 329"/>
                <a:gd name="T7" fmla="*/ 53 h 364"/>
                <a:gd name="T8" fmla="*/ 227 w 329"/>
                <a:gd name="T9" fmla="*/ 58 h 364"/>
                <a:gd name="T10" fmla="*/ 234 w 329"/>
                <a:gd name="T11" fmla="*/ 49 h 364"/>
                <a:gd name="T12" fmla="*/ 269 w 329"/>
                <a:gd name="T13" fmla="*/ 44 h 364"/>
                <a:gd name="T14" fmla="*/ 309 w 329"/>
                <a:gd name="T15" fmla="*/ 60 h 364"/>
                <a:gd name="T16" fmla="*/ 316 w 329"/>
                <a:gd name="T17" fmla="*/ 69 h 364"/>
                <a:gd name="T18" fmla="*/ 320 w 329"/>
                <a:gd name="T19" fmla="*/ 100 h 364"/>
                <a:gd name="T20" fmla="*/ 323 w 329"/>
                <a:gd name="T21" fmla="*/ 144 h 364"/>
                <a:gd name="T22" fmla="*/ 312 w 329"/>
                <a:gd name="T23" fmla="*/ 176 h 364"/>
                <a:gd name="T24" fmla="*/ 296 w 329"/>
                <a:gd name="T25" fmla="*/ 200 h 364"/>
                <a:gd name="T26" fmla="*/ 291 w 329"/>
                <a:gd name="T27" fmla="*/ 238 h 364"/>
                <a:gd name="T28" fmla="*/ 303 w 329"/>
                <a:gd name="T29" fmla="*/ 280 h 364"/>
                <a:gd name="T30" fmla="*/ 314 w 329"/>
                <a:gd name="T31" fmla="*/ 322 h 364"/>
                <a:gd name="T32" fmla="*/ 312 w 329"/>
                <a:gd name="T33" fmla="*/ 324 h 364"/>
                <a:gd name="T34" fmla="*/ 289 w 329"/>
                <a:gd name="T35" fmla="*/ 329 h 364"/>
                <a:gd name="T36" fmla="*/ 260 w 329"/>
                <a:gd name="T37" fmla="*/ 316 h 364"/>
                <a:gd name="T38" fmla="*/ 209 w 329"/>
                <a:gd name="T39" fmla="*/ 316 h 364"/>
                <a:gd name="T40" fmla="*/ 194 w 329"/>
                <a:gd name="T41" fmla="*/ 325 h 364"/>
                <a:gd name="T42" fmla="*/ 185 w 329"/>
                <a:gd name="T43" fmla="*/ 320 h 364"/>
                <a:gd name="T44" fmla="*/ 176 w 329"/>
                <a:gd name="T45" fmla="*/ 324 h 364"/>
                <a:gd name="T46" fmla="*/ 143 w 329"/>
                <a:gd name="T47" fmla="*/ 329 h 364"/>
                <a:gd name="T48" fmla="*/ 132 w 329"/>
                <a:gd name="T49" fmla="*/ 340 h 364"/>
                <a:gd name="T50" fmla="*/ 83 w 329"/>
                <a:gd name="T51" fmla="*/ 353 h 364"/>
                <a:gd name="T52" fmla="*/ 63 w 329"/>
                <a:gd name="T53" fmla="*/ 362 h 364"/>
                <a:gd name="T54" fmla="*/ 56 w 329"/>
                <a:gd name="T55" fmla="*/ 329 h 364"/>
                <a:gd name="T56" fmla="*/ 61 w 329"/>
                <a:gd name="T57" fmla="*/ 305 h 364"/>
                <a:gd name="T58" fmla="*/ 63 w 329"/>
                <a:gd name="T59" fmla="*/ 284 h 364"/>
                <a:gd name="T60" fmla="*/ 36 w 329"/>
                <a:gd name="T61" fmla="*/ 260 h 364"/>
                <a:gd name="T62" fmla="*/ 9 w 329"/>
                <a:gd name="T63" fmla="*/ 251 h 364"/>
                <a:gd name="T64" fmla="*/ 0 w 329"/>
                <a:gd name="T65" fmla="*/ 247 h 364"/>
                <a:gd name="T66" fmla="*/ 1 w 329"/>
                <a:gd name="T67" fmla="*/ 231 h 364"/>
                <a:gd name="T68" fmla="*/ 9 w 329"/>
                <a:gd name="T69" fmla="*/ 220 h 364"/>
                <a:gd name="T70" fmla="*/ 12 w 329"/>
                <a:gd name="T71" fmla="*/ 171 h 364"/>
                <a:gd name="T72" fmla="*/ 18 w 329"/>
                <a:gd name="T73" fmla="*/ 167 h 364"/>
                <a:gd name="T74" fmla="*/ 23 w 329"/>
                <a:gd name="T75" fmla="*/ 160 h 364"/>
                <a:gd name="T76" fmla="*/ 23 w 329"/>
                <a:gd name="T77" fmla="*/ 149 h 364"/>
                <a:gd name="T78" fmla="*/ 16 w 329"/>
                <a:gd name="T79" fmla="*/ 144 h 364"/>
                <a:gd name="T80" fmla="*/ 29 w 329"/>
                <a:gd name="T81" fmla="*/ 125 h 364"/>
                <a:gd name="T82" fmla="*/ 43 w 329"/>
                <a:gd name="T83" fmla="*/ 129 h 364"/>
                <a:gd name="T84" fmla="*/ 40 w 329"/>
                <a:gd name="T85" fmla="*/ 118 h 364"/>
                <a:gd name="T86" fmla="*/ 32 w 329"/>
                <a:gd name="T87" fmla="*/ 113 h 364"/>
                <a:gd name="T88" fmla="*/ 20 w 329"/>
                <a:gd name="T89" fmla="*/ 40 h 364"/>
                <a:gd name="T90" fmla="*/ 41 w 329"/>
                <a:gd name="T91" fmla="*/ 22 h 364"/>
                <a:gd name="T92" fmla="*/ 67 w 329"/>
                <a:gd name="T93" fmla="*/ 20 h 364"/>
                <a:gd name="T94" fmla="*/ 78 w 329"/>
                <a:gd name="T95" fmla="*/ 27 h 364"/>
                <a:gd name="T96" fmla="*/ 89 w 329"/>
                <a:gd name="T97" fmla="*/ 22 h 364"/>
                <a:gd name="T98" fmla="*/ 92 w 329"/>
                <a:gd name="T99" fmla="*/ 22 h 364"/>
                <a:gd name="T100" fmla="*/ 100 w 329"/>
                <a:gd name="T101" fmla="*/ 20 h 364"/>
                <a:gd name="T102" fmla="*/ 105 w 329"/>
                <a:gd name="T103" fmla="*/ 13 h 364"/>
                <a:gd name="T104" fmla="*/ 109 w 329"/>
                <a:gd name="T105" fmla="*/ 5 h 364"/>
                <a:gd name="T106" fmla="*/ 120 w 329"/>
                <a:gd name="T107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9" h="364">
                  <a:moveTo>
                    <a:pt x="129" y="0"/>
                  </a:moveTo>
                  <a:lnTo>
                    <a:pt x="129" y="24"/>
                  </a:lnTo>
                  <a:lnTo>
                    <a:pt x="143" y="20"/>
                  </a:lnTo>
                  <a:lnTo>
                    <a:pt x="143" y="16"/>
                  </a:lnTo>
                  <a:lnTo>
                    <a:pt x="156" y="16"/>
                  </a:lnTo>
                  <a:lnTo>
                    <a:pt x="171" y="18"/>
                  </a:lnTo>
                  <a:lnTo>
                    <a:pt x="183" y="25"/>
                  </a:lnTo>
                  <a:lnTo>
                    <a:pt x="194" y="31"/>
                  </a:lnTo>
                  <a:lnTo>
                    <a:pt x="200" y="36"/>
                  </a:lnTo>
                  <a:lnTo>
                    <a:pt x="200" y="47"/>
                  </a:lnTo>
                  <a:lnTo>
                    <a:pt x="207" y="49"/>
                  </a:lnTo>
                  <a:lnTo>
                    <a:pt x="214" y="53"/>
                  </a:lnTo>
                  <a:lnTo>
                    <a:pt x="220" y="56"/>
                  </a:lnTo>
                  <a:lnTo>
                    <a:pt x="223" y="60"/>
                  </a:lnTo>
                  <a:lnTo>
                    <a:pt x="227" y="58"/>
                  </a:lnTo>
                  <a:lnTo>
                    <a:pt x="231" y="54"/>
                  </a:lnTo>
                  <a:lnTo>
                    <a:pt x="232" y="53"/>
                  </a:lnTo>
                  <a:lnTo>
                    <a:pt x="234" y="49"/>
                  </a:lnTo>
                  <a:lnTo>
                    <a:pt x="236" y="47"/>
                  </a:lnTo>
                  <a:lnTo>
                    <a:pt x="251" y="44"/>
                  </a:lnTo>
                  <a:lnTo>
                    <a:pt x="269" y="44"/>
                  </a:lnTo>
                  <a:lnTo>
                    <a:pt x="285" y="45"/>
                  </a:lnTo>
                  <a:lnTo>
                    <a:pt x="300" y="47"/>
                  </a:lnTo>
                  <a:lnTo>
                    <a:pt x="309" y="60"/>
                  </a:lnTo>
                  <a:lnTo>
                    <a:pt x="312" y="60"/>
                  </a:lnTo>
                  <a:lnTo>
                    <a:pt x="312" y="69"/>
                  </a:lnTo>
                  <a:lnTo>
                    <a:pt x="316" y="69"/>
                  </a:lnTo>
                  <a:lnTo>
                    <a:pt x="316" y="93"/>
                  </a:lnTo>
                  <a:lnTo>
                    <a:pt x="320" y="93"/>
                  </a:lnTo>
                  <a:lnTo>
                    <a:pt x="320" y="100"/>
                  </a:lnTo>
                  <a:lnTo>
                    <a:pt x="323" y="100"/>
                  </a:lnTo>
                  <a:lnTo>
                    <a:pt x="329" y="144"/>
                  </a:lnTo>
                  <a:lnTo>
                    <a:pt x="323" y="144"/>
                  </a:lnTo>
                  <a:lnTo>
                    <a:pt x="320" y="164"/>
                  </a:lnTo>
                  <a:lnTo>
                    <a:pt x="312" y="167"/>
                  </a:lnTo>
                  <a:lnTo>
                    <a:pt x="312" y="176"/>
                  </a:lnTo>
                  <a:lnTo>
                    <a:pt x="309" y="176"/>
                  </a:lnTo>
                  <a:lnTo>
                    <a:pt x="300" y="200"/>
                  </a:lnTo>
                  <a:lnTo>
                    <a:pt x="296" y="200"/>
                  </a:lnTo>
                  <a:lnTo>
                    <a:pt x="296" y="216"/>
                  </a:lnTo>
                  <a:lnTo>
                    <a:pt x="292" y="216"/>
                  </a:lnTo>
                  <a:lnTo>
                    <a:pt x="291" y="238"/>
                  </a:lnTo>
                  <a:lnTo>
                    <a:pt x="296" y="258"/>
                  </a:lnTo>
                  <a:lnTo>
                    <a:pt x="303" y="273"/>
                  </a:lnTo>
                  <a:lnTo>
                    <a:pt x="303" y="280"/>
                  </a:lnTo>
                  <a:lnTo>
                    <a:pt x="316" y="289"/>
                  </a:lnTo>
                  <a:lnTo>
                    <a:pt x="316" y="320"/>
                  </a:lnTo>
                  <a:lnTo>
                    <a:pt x="314" y="322"/>
                  </a:lnTo>
                  <a:lnTo>
                    <a:pt x="314" y="322"/>
                  </a:lnTo>
                  <a:lnTo>
                    <a:pt x="312" y="324"/>
                  </a:lnTo>
                  <a:lnTo>
                    <a:pt x="312" y="324"/>
                  </a:lnTo>
                  <a:lnTo>
                    <a:pt x="312" y="325"/>
                  </a:lnTo>
                  <a:lnTo>
                    <a:pt x="312" y="329"/>
                  </a:lnTo>
                  <a:lnTo>
                    <a:pt x="289" y="329"/>
                  </a:lnTo>
                  <a:lnTo>
                    <a:pt x="283" y="320"/>
                  </a:lnTo>
                  <a:lnTo>
                    <a:pt x="263" y="324"/>
                  </a:lnTo>
                  <a:lnTo>
                    <a:pt x="260" y="316"/>
                  </a:lnTo>
                  <a:lnTo>
                    <a:pt x="249" y="316"/>
                  </a:lnTo>
                  <a:lnTo>
                    <a:pt x="249" y="313"/>
                  </a:lnTo>
                  <a:lnTo>
                    <a:pt x="209" y="316"/>
                  </a:lnTo>
                  <a:lnTo>
                    <a:pt x="203" y="324"/>
                  </a:lnTo>
                  <a:lnTo>
                    <a:pt x="198" y="325"/>
                  </a:lnTo>
                  <a:lnTo>
                    <a:pt x="194" y="325"/>
                  </a:lnTo>
                  <a:lnTo>
                    <a:pt x="191" y="324"/>
                  </a:lnTo>
                  <a:lnTo>
                    <a:pt x="189" y="322"/>
                  </a:lnTo>
                  <a:lnTo>
                    <a:pt x="185" y="320"/>
                  </a:lnTo>
                  <a:lnTo>
                    <a:pt x="183" y="316"/>
                  </a:lnTo>
                  <a:lnTo>
                    <a:pt x="180" y="316"/>
                  </a:lnTo>
                  <a:lnTo>
                    <a:pt x="176" y="324"/>
                  </a:lnTo>
                  <a:lnTo>
                    <a:pt x="169" y="324"/>
                  </a:lnTo>
                  <a:lnTo>
                    <a:pt x="169" y="329"/>
                  </a:lnTo>
                  <a:lnTo>
                    <a:pt x="143" y="329"/>
                  </a:lnTo>
                  <a:lnTo>
                    <a:pt x="143" y="333"/>
                  </a:lnTo>
                  <a:lnTo>
                    <a:pt x="136" y="333"/>
                  </a:lnTo>
                  <a:lnTo>
                    <a:pt x="132" y="340"/>
                  </a:lnTo>
                  <a:lnTo>
                    <a:pt x="92" y="349"/>
                  </a:lnTo>
                  <a:lnTo>
                    <a:pt x="92" y="353"/>
                  </a:lnTo>
                  <a:lnTo>
                    <a:pt x="83" y="353"/>
                  </a:lnTo>
                  <a:lnTo>
                    <a:pt x="76" y="356"/>
                  </a:lnTo>
                  <a:lnTo>
                    <a:pt x="71" y="360"/>
                  </a:lnTo>
                  <a:lnTo>
                    <a:pt x="63" y="362"/>
                  </a:lnTo>
                  <a:lnTo>
                    <a:pt x="52" y="364"/>
                  </a:lnTo>
                  <a:lnTo>
                    <a:pt x="52" y="329"/>
                  </a:lnTo>
                  <a:lnTo>
                    <a:pt x="56" y="329"/>
                  </a:lnTo>
                  <a:lnTo>
                    <a:pt x="56" y="313"/>
                  </a:lnTo>
                  <a:lnTo>
                    <a:pt x="60" y="313"/>
                  </a:lnTo>
                  <a:lnTo>
                    <a:pt x="61" y="305"/>
                  </a:lnTo>
                  <a:lnTo>
                    <a:pt x="63" y="300"/>
                  </a:lnTo>
                  <a:lnTo>
                    <a:pt x="63" y="293"/>
                  </a:lnTo>
                  <a:lnTo>
                    <a:pt x="63" y="284"/>
                  </a:lnTo>
                  <a:lnTo>
                    <a:pt x="40" y="269"/>
                  </a:lnTo>
                  <a:lnTo>
                    <a:pt x="40" y="260"/>
                  </a:lnTo>
                  <a:lnTo>
                    <a:pt x="36" y="260"/>
                  </a:lnTo>
                  <a:lnTo>
                    <a:pt x="32" y="253"/>
                  </a:lnTo>
                  <a:lnTo>
                    <a:pt x="9" y="253"/>
                  </a:lnTo>
                  <a:lnTo>
                    <a:pt x="9" y="251"/>
                  </a:lnTo>
                  <a:lnTo>
                    <a:pt x="7" y="251"/>
                  </a:lnTo>
                  <a:lnTo>
                    <a:pt x="5" y="249"/>
                  </a:lnTo>
                  <a:lnTo>
                    <a:pt x="0" y="247"/>
                  </a:lnTo>
                  <a:lnTo>
                    <a:pt x="0" y="240"/>
                  </a:lnTo>
                  <a:lnTo>
                    <a:pt x="1" y="234"/>
                  </a:lnTo>
                  <a:lnTo>
                    <a:pt x="1" y="231"/>
                  </a:lnTo>
                  <a:lnTo>
                    <a:pt x="3" y="227"/>
                  </a:lnTo>
                  <a:lnTo>
                    <a:pt x="5" y="225"/>
                  </a:lnTo>
                  <a:lnTo>
                    <a:pt x="9" y="220"/>
                  </a:lnTo>
                  <a:lnTo>
                    <a:pt x="12" y="220"/>
                  </a:lnTo>
                  <a:lnTo>
                    <a:pt x="9" y="173"/>
                  </a:lnTo>
                  <a:lnTo>
                    <a:pt x="12" y="171"/>
                  </a:lnTo>
                  <a:lnTo>
                    <a:pt x="16" y="171"/>
                  </a:lnTo>
                  <a:lnTo>
                    <a:pt x="18" y="169"/>
                  </a:lnTo>
                  <a:lnTo>
                    <a:pt x="18" y="167"/>
                  </a:lnTo>
                  <a:lnTo>
                    <a:pt x="20" y="165"/>
                  </a:lnTo>
                  <a:lnTo>
                    <a:pt x="20" y="160"/>
                  </a:lnTo>
                  <a:lnTo>
                    <a:pt x="23" y="160"/>
                  </a:lnTo>
                  <a:lnTo>
                    <a:pt x="25" y="156"/>
                  </a:lnTo>
                  <a:lnTo>
                    <a:pt x="25" y="153"/>
                  </a:lnTo>
                  <a:lnTo>
                    <a:pt x="23" y="149"/>
                  </a:lnTo>
                  <a:lnTo>
                    <a:pt x="21" y="147"/>
                  </a:lnTo>
                  <a:lnTo>
                    <a:pt x="20" y="144"/>
                  </a:lnTo>
                  <a:lnTo>
                    <a:pt x="16" y="144"/>
                  </a:lnTo>
                  <a:lnTo>
                    <a:pt x="16" y="124"/>
                  </a:lnTo>
                  <a:lnTo>
                    <a:pt x="23" y="124"/>
                  </a:lnTo>
                  <a:lnTo>
                    <a:pt x="29" y="125"/>
                  </a:lnTo>
                  <a:lnTo>
                    <a:pt x="34" y="125"/>
                  </a:lnTo>
                  <a:lnTo>
                    <a:pt x="38" y="127"/>
                  </a:lnTo>
                  <a:lnTo>
                    <a:pt x="43" y="129"/>
                  </a:lnTo>
                  <a:lnTo>
                    <a:pt x="43" y="124"/>
                  </a:lnTo>
                  <a:lnTo>
                    <a:pt x="41" y="120"/>
                  </a:lnTo>
                  <a:lnTo>
                    <a:pt x="40" y="118"/>
                  </a:lnTo>
                  <a:lnTo>
                    <a:pt x="38" y="116"/>
                  </a:lnTo>
                  <a:lnTo>
                    <a:pt x="36" y="113"/>
                  </a:lnTo>
                  <a:lnTo>
                    <a:pt x="32" y="113"/>
                  </a:lnTo>
                  <a:lnTo>
                    <a:pt x="36" y="80"/>
                  </a:lnTo>
                  <a:lnTo>
                    <a:pt x="23" y="76"/>
                  </a:lnTo>
                  <a:lnTo>
                    <a:pt x="20" y="40"/>
                  </a:lnTo>
                  <a:lnTo>
                    <a:pt x="29" y="34"/>
                  </a:lnTo>
                  <a:lnTo>
                    <a:pt x="34" y="27"/>
                  </a:lnTo>
                  <a:lnTo>
                    <a:pt x="41" y="22"/>
                  </a:lnTo>
                  <a:lnTo>
                    <a:pt x="51" y="18"/>
                  </a:lnTo>
                  <a:lnTo>
                    <a:pt x="63" y="16"/>
                  </a:lnTo>
                  <a:lnTo>
                    <a:pt x="67" y="20"/>
                  </a:lnTo>
                  <a:lnTo>
                    <a:pt x="69" y="24"/>
                  </a:lnTo>
                  <a:lnTo>
                    <a:pt x="72" y="25"/>
                  </a:lnTo>
                  <a:lnTo>
                    <a:pt x="78" y="27"/>
                  </a:lnTo>
                  <a:lnTo>
                    <a:pt x="83" y="27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1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4" y="22"/>
                  </a:lnTo>
                  <a:lnTo>
                    <a:pt x="98" y="22"/>
                  </a:lnTo>
                  <a:lnTo>
                    <a:pt x="100" y="20"/>
                  </a:lnTo>
                  <a:lnTo>
                    <a:pt x="103" y="18"/>
                  </a:lnTo>
                  <a:lnTo>
                    <a:pt x="105" y="14"/>
                  </a:lnTo>
                  <a:lnTo>
                    <a:pt x="105" y="13"/>
                  </a:lnTo>
                  <a:lnTo>
                    <a:pt x="107" y="9"/>
                  </a:lnTo>
                  <a:lnTo>
                    <a:pt x="107" y="7"/>
                  </a:lnTo>
                  <a:lnTo>
                    <a:pt x="109" y="5"/>
                  </a:lnTo>
                  <a:lnTo>
                    <a:pt x="111" y="4"/>
                  </a:lnTo>
                  <a:lnTo>
                    <a:pt x="114" y="2"/>
                  </a:lnTo>
                  <a:lnTo>
                    <a:pt x="120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97">
              <a:extLst>
                <a:ext uri="{FF2B5EF4-FFF2-40B4-BE49-F238E27FC236}">
                  <a16:creationId xmlns:a16="http://schemas.microsoft.com/office/drawing/2014/main" id="{A8828521-D209-490E-84DF-D9618EADD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015" y="2478719"/>
              <a:ext cx="388938" cy="584200"/>
            </a:xfrm>
            <a:custGeom>
              <a:avLst/>
              <a:gdLst>
                <a:gd name="T0" fmla="*/ 182 w 245"/>
                <a:gd name="T1" fmla="*/ 0 h 368"/>
                <a:gd name="T2" fmla="*/ 184 w 245"/>
                <a:gd name="T3" fmla="*/ 9 h 368"/>
                <a:gd name="T4" fmla="*/ 185 w 245"/>
                <a:gd name="T5" fmla="*/ 20 h 368"/>
                <a:gd name="T6" fmla="*/ 182 w 245"/>
                <a:gd name="T7" fmla="*/ 33 h 368"/>
                <a:gd name="T8" fmla="*/ 200 w 245"/>
                <a:gd name="T9" fmla="*/ 48 h 368"/>
                <a:gd name="T10" fmla="*/ 202 w 245"/>
                <a:gd name="T11" fmla="*/ 80 h 368"/>
                <a:gd name="T12" fmla="*/ 196 w 245"/>
                <a:gd name="T13" fmla="*/ 97 h 368"/>
                <a:gd name="T14" fmla="*/ 209 w 245"/>
                <a:gd name="T15" fmla="*/ 111 h 368"/>
                <a:gd name="T16" fmla="*/ 205 w 245"/>
                <a:gd name="T17" fmla="*/ 115 h 368"/>
                <a:gd name="T18" fmla="*/ 207 w 245"/>
                <a:gd name="T19" fmla="*/ 118 h 368"/>
                <a:gd name="T20" fmla="*/ 209 w 245"/>
                <a:gd name="T21" fmla="*/ 120 h 368"/>
                <a:gd name="T22" fmla="*/ 209 w 245"/>
                <a:gd name="T23" fmla="*/ 129 h 368"/>
                <a:gd name="T24" fmla="*/ 205 w 245"/>
                <a:gd name="T25" fmla="*/ 137 h 368"/>
                <a:gd name="T26" fmla="*/ 207 w 245"/>
                <a:gd name="T27" fmla="*/ 142 h 368"/>
                <a:gd name="T28" fmla="*/ 211 w 245"/>
                <a:gd name="T29" fmla="*/ 146 h 368"/>
                <a:gd name="T30" fmla="*/ 216 w 245"/>
                <a:gd name="T31" fmla="*/ 151 h 368"/>
                <a:gd name="T32" fmla="*/ 218 w 245"/>
                <a:gd name="T33" fmla="*/ 157 h 368"/>
                <a:gd name="T34" fmla="*/ 216 w 245"/>
                <a:gd name="T35" fmla="*/ 168 h 368"/>
                <a:gd name="T36" fmla="*/ 213 w 245"/>
                <a:gd name="T37" fmla="*/ 204 h 368"/>
                <a:gd name="T38" fmla="*/ 209 w 245"/>
                <a:gd name="T39" fmla="*/ 208 h 368"/>
                <a:gd name="T40" fmla="*/ 213 w 245"/>
                <a:gd name="T41" fmla="*/ 220 h 368"/>
                <a:gd name="T42" fmla="*/ 213 w 245"/>
                <a:gd name="T43" fmla="*/ 244 h 368"/>
                <a:gd name="T44" fmla="*/ 222 w 245"/>
                <a:gd name="T45" fmla="*/ 260 h 368"/>
                <a:gd name="T46" fmla="*/ 236 w 245"/>
                <a:gd name="T47" fmla="*/ 271 h 368"/>
                <a:gd name="T48" fmla="*/ 242 w 245"/>
                <a:gd name="T49" fmla="*/ 280 h 368"/>
                <a:gd name="T50" fmla="*/ 245 w 245"/>
                <a:gd name="T51" fmla="*/ 293 h 368"/>
                <a:gd name="T52" fmla="*/ 244 w 245"/>
                <a:gd name="T53" fmla="*/ 302 h 368"/>
                <a:gd name="T54" fmla="*/ 238 w 245"/>
                <a:gd name="T55" fmla="*/ 306 h 368"/>
                <a:gd name="T56" fmla="*/ 236 w 245"/>
                <a:gd name="T57" fmla="*/ 308 h 368"/>
                <a:gd name="T58" fmla="*/ 216 w 245"/>
                <a:gd name="T59" fmla="*/ 313 h 368"/>
                <a:gd name="T60" fmla="*/ 189 w 245"/>
                <a:gd name="T61" fmla="*/ 317 h 368"/>
                <a:gd name="T62" fmla="*/ 169 w 245"/>
                <a:gd name="T63" fmla="*/ 324 h 368"/>
                <a:gd name="T64" fmla="*/ 149 w 245"/>
                <a:gd name="T65" fmla="*/ 337 h 368"/>
                <a:gd name="T66" fmla="*/ 142 w 245"/>
                <a:gd name="T67" fmla="*/ 340 h 368"/>
                <a:gd name="T68" fmla="*/ 85 w 245"/>
                <a:gd name="T69" fmla="*/ 360 h 368"/>
                <a:gd name="T70" fmla="*/ 76 w 245"/>
                <a:gd name="T71" fmla="*/ 366 h 368"/>
                <a:gd name="T72" fmla="*/ 65 w 245"/>
                <a:gd name="T73" fmla="*/ 368 h 368"/>
                <a:gd name="T74" fmla="*/ 44 w 245"/>
                <a:gd name="T75" fmla="*/ 357 h 368"/>
                <a:gd name="T76" fmla="*/ 29 w 245"/>
                <a:gd name="T77" fmla="*/ 328 h 368"/>
                <a:gd name="T78" fmla="*/ 25 w 245"/>
                <a:gd name="T79" fmla="*/ 317 h 368"/>
                <a:gd name="T80" fmla="*/ 13 w 245"/>
                <a:gd name="T81" fmla="*/ 293 h 368"/>
                <a:gd name="T82" fmla="*/ 9 w 245"/>
                <a:gd name="T83" fmla="*/ 280 h 368"/>
                <a:gd name="T84" fmla="*/ 5 w 245"/>
                <a:gd name="T85" fmla="*/ 271 h 368"/>
                <a:gd name="T86" fmla="*/ 0 w 245"/>
                <a:gd name="T87" fmla="*/ 258 h 368"/>
                <a:gd name="T88" fmla="*/ 9 w 245"/>
                <a:gd name="T89" fmla="*/ 218 h 368"/>
                <a:gd name="T90" fmla="*/ 24 w 245"/>
                <a:gd name="T91" fmla="*/ 182 h 368"/>
                <a:gd name="T92" fmla="*/ 36 w 245"/>
                <a:gd name="T93" fmla="*/ 168 h 368"/>
                <a:gd name="T94" fmla="*/ 33 w 245"/>
                <a:gd name="T95" fmla="*/ 137 h 368"/>
                <a:gd name="T96" fmla="*/ 29 w 245"/>
                <a:gd name="T97" fmla="*/ 128 h 368"/>
                <a:gd name="T98" fmla="*/ 25 w 245"/>
                <a:gd name="T99" fmla="*/ 11 h 368"/>
                <a:gd name="T100" fmla="*/ 38 w 245"/>
                <a:gd name="T101" fmla="*/ 8 h 368"/>
                <a:gd name="T102" fmla="*/ 54 w 245"/>
                <a:gd name="T103" fmla="*/ 11 h 368"/>
                <a:gd name="T104" fmla="*/ 91 w 245"/>
                <a:gd name="T105" fmla="*/ 13 h 368"/>
                <a:gd name="T106" fmla="*/ 125 w 245"/>
                <a:gd name="T107" fmla="*/ 13 h 368"/>
                <a:gd name="T108" fmla="*/ 153 w 245"/>
                <a:gd name="T109" fmla="*/ 4 h 368"/>
                <a:gd name="T110" fmla="*/ 162 w 245"/>
                <a:gd name="T111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5" h="368">
                  <a:moveTo>
                    <a:pt x="162" y="0"/>
                  </a:moveTo>
                  <a:lnTo>
                    <a:pt x="182" y="0"/>
                  </a:lnTo>
                  <a:lnTo>
                    <a:pt x="182" y="4"/>
                  </a:lnTo>
                  <a:lnTo>
                    <a:pt x="184" y="9"/>
                  </a:lnTo>
                  <a:lnTo>
                    <a:pt x="185" y="13"/>
                  </a:lnTo>
                  <a:lnTo>
                    <a:pt x="185" y="20"/>
                  </a:lnTo>
                  <a:lnTo>
                    <a:pt x="182" y="20"/>
                  </a:lnTo>
                  <a:lnTo>
                    <a:pt x="182" y="33"/>
                  </a:lnTo>
                  <a:lnTo>
                    <a:pt x="193" y="38"/>
                  </a:lnTo>
                  <a:lnTo>
                    <a:pt x="200" y="48"/>
                  </a:lnTo>
                  <a:lnTo>
                    <a:pt x="202" y="62"/>
                  </a:lnTo>
                  <a:lnTo>
                    <a:pt x="202" y="80"/>
                  </a:lnTo>
                  <a:lnTo>
                    <a:pt x="196" y="80"/>
                  </a:lnTo>
                  <a:lnTo>
                    <a:pt x="196" y="97"/>
                  </a:lnTo>
                  <a:lnTo>
                    <a:pt x="209" y="97"/>
                  </a:lnTo>
                  <a:lnTo>
                    <a:pt x="209" y="111"/>
                  </a:lnTo>
                  <a:lnTo>
                    <a:pt x="205" y="111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7" y="118"/>
                  </a:lnTo>
                  <a:lnTo>
                    <a:pt x="209" y="120"/>
                  </a:lnTo>
                  <a:lnTo>
                    <a:pt x="209" y="120"/>
                  </a:lnTo>
                  <a:lnTo>
                    <a:pt x="209" y="126"/>
                  </a:lnTo>
                  <a:lnTo>
                    <a:pt x="209" y="129"/>
                  </a:lnTo>
                  <a:lnTo>
                    <a:pt x="207" y="133"/>
                  </a:lnTo>
                  <a:lnTo>
                    <a:pt x="205" y="137"/>
                  </a:lnTo>
                  <a:lnTo>
                    <a:pt x="205" y="140"/>
                  </a:lnTo>
                  <a:lnTo>
                    <a:pt x="207" y="142"/>
                  </a:lnTo>
                  <a:lnTo>
                    <a:pt x="209" y="144"/>
                  </a:lnTo>
                  <a:lnTo>
                    <a:pt x="211" y="146"/>
                  </a:lnTo>
                  <a:lnTo>
                    <a:pt x="214" y="148"/>
                  </a:lnTo>
                  <a:lnTo>
                    <a:pt x="216" y="151"/>
                  </a:lnTo>
                  <a:lnTo>
                    <a:pt x="218" y="153"/>
                  </a:lnTo>
                  <a:lnTo>
                    <a:pt x="218" y="157"/>
                  </a:lnTo>
                  <a:lnTo>
                    <a:pt x="218" y="162"/>
                  </a:lnTo>
                  <a:lnTo>
                    <a:pt x="216" y="168"/>
                  </a:lnTo>
                  <a:lnTo>
                    <a:pt x="213" y="168"/>
                  </a:lnTo>
                  <a:lnTo>
                    <a:pt x="213" y="204"/>
                  </a:lnTo>
                  <a:lnTo>
                    <a:pt x="209" y="204"/>
                  </a:lnTo>
                  <a:lnTo>
                    <a:pt x="209" y="208"/>
                  </a:lnTo>
                  <a:lnTo>
                    <a:pt x="213" y="208"/>
                  </a:lnTo>
                  <a:lnTo>
                    <a:pt x="213" y="220"/>
                  </a:lnTo>
                  <a:lnTo>
                    <a:pt x="209" y="244"/>
                  </a:lnTo>
                  <a:lnTo>
                    <a:pt x="213" y="244"/>
                  </a:lnTo>
                  <a:lnTo>
                    <a:pt x="213" y="257"/>
                  </a:lnTo>
                  <a:lnTo>
                    <a:pt x="222" y="260"/>
                  </a:lnTo>
                  <a:lnTo>
                    <a:pt x="229" y="271"/>
                  </a:lnTo>
                  <a:lnTo>
                    <a:pt x="236" y="271"/>
                  </a:lnTo>
                  <a:lnTo>
                    <a:pt x="240" y="277"/>
                  </a:lnTo>
                  <a:lnTo>
                    <a:pt x="242" y="280"/>
                  </a:lnTo>
                  <a:lnTo>
                    <a:pt x="244" y="288"/>
                  </a:lnTo>
                  <a:lnTo>
                    <a:pt x="245" y="293"/>
                  </a:lnTo>
                  <a:lnTo>
                    <a:pt x="245" y="300"/>
                  </a:lnTo>
                  <a:lnTo>
                    <a:pt x="244" y="302"/>
                  </a:lnTo>
                  <a:lnTo>
                    <a:pt x="240" y="304"/>
                  </a:lnTo>
                  <a:lnTo>
                    <a:pt x="238" y="306"/>
                  </a:lnTo>
                  <a:lnTo>
                    <a:pt x="238" y="308"/>
                  </a:lnTo>
                  <a:lnTo>
                    <a:pt x="236" y="308"/>
                  </a:lnTo>
                  <a:lnTo>
                    <a:pt x="216" y="308"/>
                  </a:lnTo>
                  <a:lnTo>
                    <a:pt x="216" y="313"/>
                  </a:lnTo>
                  <a:lnTo>
                    <a:pt x="189" y="313"/>
                  </a:lnTo>
                  <a:lnTo>
                    <a:pt x="189" y="317"/>
                  </a:lnTo>
                  <a:lnTo>
                    <a:pt x="173" y="317"/>
                  </a:lnTo>
                  <a:lnTo>
                    <a:pt x="169" y="324"/>
                  </a:lnTo>
                  <a:lnTo>
                    <a:pt x="153" y="328"/>
                  </a:lnTo>
                  <a:lnTo>
                    <a:pt x="149" y="337"/>
                  </a:lnTo>
                  <a:lnTo>
                    <a:pt x="142" y="337"/>
                  </a:lnTo>
                  <a:lnTo>
                    <a:pt x="142" y="340"/>
                  </a:lnTo>
                  <a:lnTo>
                    <a:pt x="89" y="353"/>
                  </a:lnTo>
                  <a:lnTo>
                    <a:pt x="85" y="360"/>
                  </a:lnTo>
                  <a:lnTo>
                    <a:pt x="80" y="364"/>
                  </a:lnTo>
                  <a:lnTo>
                    <a:pt x="76" y="366"/>
                  </a:lnTo>
                  <a:lnTo>
                    <a:pt x="71" y="368"/>
                  </a:lnTo>
                  <a:lnTo>
                    <a:pt x="65" y="368"/>
                  </a:lnTo>
                  <a:lnTo>
                    <a:pt x="56" y="368"/>
                  </a:lnTo>
                  <a:lnTo>
                    <a:pt x="44" y="357"/>
                  </a:lnTo>
                  <a:lnTo>
                    <a:pt x="25" y="353"/>
                  </a:lnTo>
                  <a:lnTo>
                    <a:pt x="29" y="328"/>
                  </a:lnTo>
                  <a:lnTo>
                    <a:pt x="25" y="328"/>
                  </a:lnTo>
                  <a:lnTo>
                    <a:pt x="25" y="317"/>
                  </a:lnTo>
                  <a:lnTo>
                    <a:pt x="13" y="308"/>
                  </a:lnTo>
                  <a:lnTo>
                    <a:pt x="13" y="293"/>
                  </a:lnTo>
                  <a:lnTo>
                    <a:pt x="9" y="293"/>
                  </a:lnTo>
                  <a:lnTo>
                    <a:pt x="9" y="280"/>
                  </a:lnTo>
                  <a:lnTo>
                    <a:pt x="5" y="280"/>
                  </a:lnTo>
                  <a:lnTo>
                    <a:pt x="5" y="271"/>
                  </a:lnTo>
                  <a:lnTo>
                    <a:pt x="2" y="271"/>
                  </a:lnTo>
                  <a:lnTo>
                    <a:pt x="0" y="258"/>
                  </a:lnTo>
                  <a:lnTo>
                    <a:pt x="4" y="238"/>
                  </a:lnTo>
                  <a:lnTo>
                    <a:pt x="9" y="218"/>
                  </a:lnTo>
                  <a:lnTo>
                    <a:pt x="16" y="198"/>
                  </a:lnTo>
                  <a:lnTo>
                    <a:pt x="24" y="182"/>
                  </a:lnTo>
                  <a:lnTo>
                    <a:pt x="29" y="173"/>
                  </a:lnTo>
                  <a:lnTo>
                    <a:pt x="36" y="168"/>
                  </a:lnTo>
                  <a:lnTo>
                    <a:pt x="36" y="137"/>
                  </a:lnTo>
                  <a:lnTo>
                    <a:pt x="33" y="137"/>
                  </a:lnTo>
                  <a:lnTo>
                    <a:pt x="33" y="128"/>
                  </a:lnTo>
                  <a:lnTo>
                    <a:pt x="29" y="128"/>
                  </a:lnTo>
                  <a:lnTo>
                    <a:pt x="22" y="13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8" y="8"/>
                  </a:lnTo>
                  <a:lnTo>
                    <a:pt x="45" y="8"/>
                  </a:lnTo>
                  <a:lnTo>
                    <a:pt x="54" y="11"/>
                  </a:lnTo>
                  <a:lnTo>
                    <a:pt x="73" y="13"/>
                  </a:lnTo>
                  <a:lnTo>
                    <a:pt x="91" y="13"/>
                  </a:lnTo>
                  <a:lnTo>
                    <a:pt x="111" y="13"/>
                  </a:lnTo>
                  <a:lnTo>
                    <a:pt x="125" y="13"/>
                  </a:lnTo>
                  <a:lnTo>
                    <a:pt x="149" y="13"/>
                  </a:lnTo>
                  <a:lnTo>
                    <a:pt x="153" y="4"/>
                  </a:lnTo>
                  <a:lnTo>
                    <a:pt x="162" y="4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00">
              <a:extLst>
                <a:ext uri="{FF2B5EF4-FFF2-40B4-BE49-F238E27FC236}">
                  <a16:creationId xmlns:a16="http://schemas.microsoft.com/office/drawing/2014/main" id="{9DA6EB31-909B-4163-9BE5-126B4C644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0402" y="2115181"/>
              <a:ext cx="692150" cy="504825"/>
            </a:xfrm>
            <a:custGeom>
              <a:avLst/>
              <a:gdLst>
                <a:gd name="T0" fmla="*/ 294 w 436"/>
                <a:gd name="T1" fmla="*/ 6 h 318"/>
                <a:gd name="T2" fmla="*/ 316 w 436"/>
                <a:gd name="T3" fmla="*/ 42 h 318"/>
                <a:gd name="T4" fmla="*/ 327 w 436"/>
                <a:gd name="T5" fmla="*/ 51 h 318"/>
                <a:gd name="T6" fmla="*/ 329 w 436"/>
                <a:gd name="T7" fmla="*/ 69 h 318"/>
                <a:gd name="T8" fmla="*/ 352 w 436"/>
                <a:gd name="T9" fmla="*/ 80 h 318"/>
                <a:gd name="T10" fmla="*/ 369 w 436"/>
                <a:gd name="T11" fmla="*/ 109 h 318"/>
                <a:gd name="T12" fmla="*/ 372 w 436"/>
                <a:gd name="T13" fmla="*/ 122 h 318"/>
                <a:gd name="T14" fmla="*/ 387 w 436"/>
                <a:gd name="T15" fmla="*/ 137 h 318"/>
                <a:gd name="T16" fmla="*/ 403 w 436"/>
                <a:gd name="T17" fmla="*/ 146 h 318"/>
                <a:gd name="T18" fmla="*/ 429 w 436"/>
                <a:gd name="T19" fmla="*/ 157 h 318"/>
                <a:gd name="T20" fmla="*/ 423 w 436"/>
                <a:gd name="T21" fmla="*/ 166 h 318"/>
                <a:gd name="T22" fmla="*/ 431 w 436"/>
                <a:gd name="T23" fmla="*/ 175 h 318"/>
                <a:gd name="T24" fmla="*/ 436 w 436"/>
                <a:gd name="T25" fmla="*/ 186 h 318"/>
                <a:gd name="T26" fmla="*/ 432 w 436"/>
                <a:gd name="T27" fmla="*/ 200 h 318"/>
                <a:gd name="T28" fmla="*/ 380 w 436"/>
                <a:gd name="T29" fmla="*/ 213 h 318"/>
                <a:gd name="T30" fmla="*/ 369 w 436"/>
                <a:gd name="T31" fmla="*/ 226 h 318"/>
                <a:gd name="T32" fmla="*/ 356 w 436"/>
                <a:gd name="T33" fmla="*/ 237 h 318"/>
                <a:gd name="T34" fmla="*/ 327 w 436"/>
                <a:gd name="T35" fmla="*/ 240 h 318"/>
                <a:gd name="T36" fmla="*/ 289 w 436"/>
                <a:gd name="T37" fmla="*/ 233 h 318"/>
                <a:gd name="T38" fmla="*/ 154 w 436"/>
                <a:gd name="T39" fmla="*/ 246 h 318"/>
                <a:gd name="T40" fmla="*/ 149 w 436"/>
                <a:gd name="T41" fmla="*/ 253 h 318"/>
                <a:gd name="T42" fmla="*/ 151 w 436"/>
                <a:gd name="T43" fmla="*/ 273 h 318"/>
                <a:gd name="T44" fmla="*/ 156 w 436"/>
                <a:gd name="T45" fmla="*/ 313 h 318"/>
                <a:gd name="T46" fmla="*/ 143 w 436"/>
                <a:gd name="T47" fmla="*/ 317 h 318"/>
                <a:gd name="T48" fmla="*/ 134 w 436"/>
                <a:gd name="T49" fmla="*/ 309 h 318"/>
                <a:gd name="T50" fmla="*/ 131 w 436"/>
                <a:gd name="T51" fmla="*/ 307 h 318"/>
                <a:gd name="T52" fmla="*/ 123 w 436"/>
                <a:gd name="T53" fmla="*/ 306 h 318"/>
                <a:gd name="T54" fmla="*/ 98 w 436"/>
                <a:gd name="T55" fmla="*/ 300 h 318"/>
                <a:gd name="T56" fmla="*/ 91 w 436"/>
                <a:gd name="T57" fmla="*/ 302 h 318"/>
                <a:gd name="T58" fmla="*/ 80 w 436"/>
                <a:gd name="T59" fmla="*/ 313 h 318"/>
                <a:gd name="T60" fmla="*/ 63 w 436"/>
                <a:gd name="T61" fmla="*/ 318 h 318"/>
                <a:gd name="T62" fmla="*/ 40 w 436"/>
                <a:gd name="T63" fmla="*/ 309 h 318"/>
                <a:gd name="T64" fmla="*/ 31 w 436"/>
                <a:gd name="T65" fmla="*/ 293 h 318"/>
                <a:gd name="T66" fmla="*/ 20 w 436"/>
                <a:gd name="T67" fmla="*/ 280 h 318"/>
                <a:gd name="T68" fmla="*/ 7 w 436"/>
                <a:gd name="T69" fmla="*/ 277 h 318"/>
                <a:gd name="T70" fmla="*/ 0 w 436"/>
                <a:gd name="T71" fmla="*/ 262 h 318"/>
                <a:gd name="T72" fmla="*/ 16 w 436"/>
                <a:gd name="T73" fmla="*/ 226 h 318"/>
                <a:gd name="T74" fmla="*/ 27 w 436"/>
                <a:gd name="T75" fmla="*/ 178 h 318"/>
                <a:gd name="T76" fmla="*/ 43 w 436"/>
                <a:gd name="T77" fmla="*/ 177 h 318"/>
                <a:gd name="T78" fmla="*/ 49 w 436"/>
                <a:gd name="T79" fmla="*/ 171 h 318"/>
                <a:gd name="T80" fmla="*/ 60 w 436"/>
                <a:gd name="T81" fmla="*/ 157 h 318"/>
                <a:gd name="T82" fmla="*/ 71 w 436"/>
                <a:gd name="T83" fmla="*/ 122 h 318"/>
                <a:gd name="T84" fmla="*/ 81 w 436"/>
                <a:gd name="T85" fmla="*/ 97 h 318"/>
                <a:gd name="T86" fmla="*/ 109 w 436"/>
                <a:gd name="T87" fmla="*/ 106 h 318"/>
                <a:gd name="T88" fmla="*/ 116 w 436"/>
                <a:gd name="T89" fmla="*/ 102 h 318"/>
                <a:gd name="T90" fmla="*/ 129 w 436"/>
                <a:gd name="T91" fmla="*/ 80 h 318"/>
                <a:gd name="T92" fmla="*/ 143 w 436"/>
                <a:gd name="T93" fmla="*/ 73 h 318"/>
                <a:gd name="T94" fmla="*/ 147 w 436"/>
                <a:gd name="T95" fmla="*/ 62 h 318"/>
                <a:gd name="T96" fmla="*/ 154 w 436"/>
                <a:gd name="T97" fmla="*/ 55 h 318"/>
                <a:gd name="T98" fmla="*/ 163 w 436"/>
                <a:gd name="T99" fmla="*/ 47 h 318"/>
                <a:gd name="T100" fmla="*/ 180 w 436"/>
                <a:gd name="T101" fmla="*/ 49 h 318"/>
                <a:gd name="T102" fmla="*/ 189 w 436"/>
                <a:gd name="T103" fmla="*/ 53 h 318"/>
                <a:gd name="T104" fmla="*/ 194 w 436"/>
                <a:gd name="T105" fmla="*/ 44 h 318"/>
                <a:gd name="T106" fmla="*/ 194 w 436"/>
                <a:gd name="T107" fmla="*/ 42 h 318"/>
                <a:gd name="T108" fmla="*/ 201 w 436"/>
                <a:gd name="T109" fmla="*/ 37 h 318"/>
                <a:gd name="T110" fmla="*/ 212 w 436"/>
                <a:gd name="T111" fmla="*/ 33 h 318"/>
                <a:gd name="T112" fmla="*/ 220 w 436"/>
                <a:gd name="T113" fmla="*/ 26 h 318"/>
                <a:gd name="T114" fmla="*/ 240 w 436"/>
                <a:gd name="T115" fmla="*/ 22 h 318"/>
                <a:gd name="T116" fmla="*/ 256 w 436"/>
                <a:gd name="T117" fmla="*/ 4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6" h="318">
                  <a:moveTo>
                    <a:pt x="271" y="0"/>
                  </a:moveTo>
                  <a:lnTo>
                    <a:pt x="283" y="0"/>
                  </a:lnTo>
                  <a:lnTo>
                    <a:pt x="294" y="6"/>
                  </a:lnTo>
                  <a:lnTo>
                    <a:pt x="309" y="7"/>
                  </a:lnTo>
                  <a:lnTo>
                    <a:pt x="320" y="9"/>
                  </a:lnTo>
                  <a:lnTo>
                    <a:pt x="316" y="42"/>
                  </a:lnTo>
                  <a:lnTo>
                    <a:pt x="323" y="42"/>
                  </a:lnTo>
                  <a:lnTo>
                    <a:pt x="325" y="46"/>
                  </a:lnTo>
                  <a:lnTo>
                    <a:pt x="327" y="51"/>
                  </a:lnTo>
                  <a:lnTo>
                    <a:pt x="327" y="57"/>
                  </a:lnTo>
                  <a:lnTo>
                    <a:pt x="327" y="62"/>
                  </a:lnTo>
                  <a:lnTo>
                    <a:pt x="329" y="69"/>
                  </a:lnTo>
                  <a:lnTo>
                    <a:pt x="336" y="69"/>
                  </a:lnTo>
                  <a:lnTo>
                    <a:pt x="343" y="80"/>
                  </a:lnTo>
                  <a:lnTo>
                    <a:pt x="352" y="80"/>
                  </a:lnTo>
                  <a:lnTo>
                    <a:pt x="356" y="89"/>
                  </a:lnTo>
                  <a:lnTo>
                    <a:pt x="369" y="93"/>
                  </a:lnTo>
                  <a:lnTo>
                    <a:pt x="369" y="109"/>
                  </a:lnTo>
                  <a:lnTo>
                    <a:pt x="360" y="109"/>
                  </a:lnTo>
                  <a:lnTo>
                    <a:pt x="360" y="117"/>
                  </a:lnTo>
                  <a:lnTo>
                    <a:pt x="372" y="122"/>
                  </a:lnTo>
                  <a:lnTo>
                    <a:pt x="376" y="129"/>
                  </a:lnTo>
                  <a:lnTo>
                    <a:pt x="381" y="133"/>
                  </a:lnTo>
                  <a:lnTo>
                    <a:pt x="387" y="137"/>
                  </a:lnTo>
                  <a:lnTo>
                    <a:pt x="391" y="140"/>
                  </a:lnTo>
                  <a:lnTo>
                    <a:pt x="396" y="146"/>
                  </a:lnTo>
                  <a:lnTo>
                    <a:pt x="403" y="146"/>
                  </a:lnTo>
                  <a:lnTo>
                    <a:pt x="409" y="137"/>
                  </a:lnTo>
                  <a:lnTo>
                    <a:pt x="423" y="137"/>
                  </a:lnTo>
                  <a:lnTo>
                    <a:pt x="429" y="157"/>
                  </a:lnTo>
                  <a:lnTo>
                    <a:pt x="420" y="162"/>
                  </a:lnTo>
                  <a:lnTo>
                    <a:pt x="420" y="166"/>
                  </a:lnTo>
                  <a:lnTo>
                    <a:pt x="423" y="166"/>
                  </a:lnTo>
                  <a:lnTo>
                    <a:pt x="427" y="169"/>
                  </a:lnTo>
                  <a:lnTo>
                    <a:pt x="429" y="173"/>
                  </a:lnTo>
                  <a:lnTo>
                    <a:pt x="431" y="175"/>
                  </a:lnTo>
                  <a:lnTo>
                    <a:pt x="432" y="178"/>
                  </a:lnTo>
                  <a:lnTo>
                    <a:pt x="434" y="182"/>
                  </a:lnTo>
                  <a:lnTo>
                    <a:pt x="436" y="186"/>
                  </a:lnTo>
                  <a:lnTo>
                    <a:pt x="436" y="193"/>
                  </a:lnTo>
                  <a:lnTo>
                    <a:pt x="432" y="193"/>
                  </a:lnTo>
                  <a:lnTo>
                    <a:pt x="432" y="200"/>
                  </a:lnTo>
                  <a:lnTo>
                    <a:pt x="420" y="209"/>
                  </a:lnTo>
                  <a:lnTo>
                    <a:pt x="420" y="213"/>
                  </a:lnTo>
                  <a:lnTo>
                    <a:pt x="380" y="213"/>
                  </a:lnTo>
                  <a:lnTo>
                    <a:pt x="380" y="220"/>
                  </a:lnTo>
                  <a:lnTo>
                    <a:pt x="374" y="224"/>
                  </a:lnTo>
                  <a:lnTo>
                    <a:pt x="369" y="226"/>
                  </a:lnTo>
                  <a:lnTo>
                    <a:pt x="365" y="229"/>
                  </a:lnTo>
                  <a:lnTo>
                    <a:pt x="361" y="233"/>
                  </a:lnTo>
                  <a:lnTo>
                    <a:pt x="356" y="237"/>
                  </a:lnTo>
                  <a:lnTo>
                    <a:pt x="356" y="242"/>
                  </a:lnTo>
                  <a:lnTo>
                    <a:pt x="343" y="244"/>
                  </a:lnTo>
                  <a:lnTo>
                    <a:pt x="327" y="240"/>
                  </a:lnTo>
                  <a:lnTo>
                    <a:pt x="312" y="237"/>
                  </a:lnTo>
                  <a:lnTo>
                    <a:pt x="298" y="233"/>
                  </a:lnTo>
                  <a:lnTo>
                    <a:pt x="289" y="233"/>
                  </a:lnTo>
                  <a:lnTo>
                    <a:pt x="283" y="242"/>
                  </a:lnTo>
                  <a:lnTo>
                    <a:pt x="156" y="242"/>
                  </a:lnTo>
                  <a:lnTo>
                    <a:pt x="154" y="246"/>
                  </a:lnTo>
                  <a:lnTo>
                    <a:pt x="152" y="247"/>
                  </a:lnTo>
                  <a:lnTo>
                    <a:pt x="151" y="251"/>
                  </a:lnTo>
                  <a:lnTo>
                    <a:pt x="149" y="253"/>
                  </a:lnTo>
                  <a:lnTo>
                    <a:pt x="149" y="258"/>
                  </a:lnTo>
                  <a:lnTo>
                    <a:pt x="149" y="266"/>
                  </a:lnTo>
                  <a:lnTo>
                    <a:pt x="151" y="273"/>
                  </a:lnTo>
                  <a:lnTo>
                    <a:pt x="152" y="287"/>
                  </a:lnTo>
                  <a:lnTo>
                    <a:pt x="154" y="304"/>
                  </a:lnTo>
                  <a:lnTo>
                    <a:pt x="156" y="313"/>
                  </a:lnTo>
                  <a:lnTo>
                    <a:pt x="152" y="315"/>
                  </a:lnTo>
                  <a:lnTo>
                    <a:pt x="147" y="317"/>
                  </a:lnTo>
                  <a:lnTo>
                    <a:pt x="143" y="317"/>
                  </a:lnTo>
                  <a:lnTo>
                    <a:pt x="136" y="317"/>
                  </a:lnTo>
                  <a:lnTo>
                    <a:pt x="134" y="313"/>
                  </a:lnTo>
                  <a:lnTo>
                    <a:pt x="134" y="309"/>
                  </a:lnTo>
                  <a:lnTo>
                    <a:pt x="132" y="307"/>
                  </a:lnTo>
                  <a:lnTo>
                    <a:pt x="132" y="307"/>
                  </a:lnTo>
                  <a:lnTo>
                    <a:pt x="131" y="307"/>
                  </a:lnTo>
                  <a:lnTo>
                    <a:pt x="129" y="307"/>
                  </a:lnTo>
                  <a:lnTo>
                    <a:pt x="127" y="307"/>
                  </a:lnTo>
                  <a:lnTo>
                    <a:pt x="123" y="306"/>
                  </a:lnTo>
                  <a:lnTo>
                    <a:pt x="120" y="297"/>
                  </a:lnTo>
                  <a:lnTo>
                    <a:pt x="100" y="297"/>
                  </a:lnTo>
                  <a:lnTo>
                    <a:pt x="98" y="300"/>
                  </a:lnTo>
                  <a:lnTo>
                    <a:pt x="94" y="302"/>
                  </a:lnTo>
                  <a:lnTo>
                    <a:pt x="92" y="302"/>
                  </a:lnTo>
                  <a:lnTo>
                    <a:pt x="91" y="302"/>
                  </a:lnTo>
                  <a:lnTo>
                    <a:pt x="87" y="304"/>
                  </a:lnTo>
                  <a:lnTo>
                    <a:pt x="83" y="306"/>
                  </a:lnTo>
                  <a:lnTo>
                    <a:pt x="80" y="313"/>
                  </a:lnTo>
                  <a:lnTo>
                    <a:pt x="72" y="313"/>
                  </a:lnTo>
                  <a:lnTo>
                    <a:pt x="72" y="317"/>
                  </a:lnTo>
                  <a:lnTo>
                    <a:pt x="63" y="318"/>
                  </a:lnTo>
                  <a:lnTo>
                    <a:pt x="56" y="315"/>
                  </a:lnTo>
                  <a:lnTo>
                    <a:pt x="49" y="311"/>
                  </a:lnTo>
                  <a:lnTo>
                    <a:pt x="40" y="309"/>
                  </a:lnTo>
                  <a:lnTo>
                    <a:pt x="40" y="300"/>
                  </a:lnTo>
                  <a:lnTo>
                    <a:pt x="34" y="297"/>
                  </a:lnTo>
                  <a:lnTo>
                    <a:pt x="31" y="293"/>
                  </a:lnTo>
                  <a:lnTo>
                    <a:pt x="27" y="289"/>
                  </a:lnTo>
                  <a:lnTo>
                    <a:pt x="23" y="284"/>
                  </a:lnTo>
                  <a:lnTo>
                    <a:pt x="20" y="280"/>
                  </a:lnTo>
                  <a:lnTo>
                    <a:pt x="16" y="280"/>
                  </a:lnTo>
                  <a:lnTo>
                    <a:pt x="12" y="278"/>
                  </a:lnTo>
                  <a:lnTo>
                    <a:pt x="7" y="277"/>
                  </a:lnTo>
                  <a:lnTo>
                    <a:pt x="3" y="275"/>
                  </a:lnTo>
                  <a:lnTo>
                    <a:pt x="0" y="273"/>
                  </a:lnTo>
                  <a:lnTo>
                    <a:pt x="0" y="262"/>
                  </a:lnTo>
                  <a:lnTo>
                    <a:pt x="3" y="262"/>
                  </a:lnTo>
                  <a:lnTo>
                    <a:pt x="3" y="233"/>
                  </a:lnTo>
                  <a:lnTo>
                    <a:pt x="16" y="226"/>
                  </a:lnTo>
                  <a:lnTo>
                    <a:pt x="16" y="182"/>
                  </a:lnTo>
                  <a:lnTo>
                    <a:pt x="21" y="180"/>
                  </a:lnTo>
                  <a:lnTo>
                    <a:pt x="27" y="178"/>
                  </a:lnTo>
                  <a:lnTo>
                    <a:pt x="31" y="178"/>
                  </a:lnTo>
                  <a:lnTo>
                    <a:pt x="38" y="178"/>
                  </a:lnTo>
                  <a:lnTo>
                    <a:pt x="43" y="177"/>
                  </a:lnTo>
                  <a:lnTo>
                    <a:pt x="45" y="175"/>
                  </a:lnTo>
                  <a:lnTo>
                    <a:pt x="47" y="173"/>
                  </a:lnTo>
                  <a:lnTo>
                    <a:pt x="49" y="171"/>
                  </a:lnTo>
                  <a:lnTo>
                    <a:pt x="52" y="169"/>
                  </a:lnTo>
                  <a:lnTo>
                    <a:pt x="52" y="157"/>
                  </a:lnTo>
                  <a:lnTo>
                    <a:pt x="60" y="157"/>
                  </a:lnTo>
                  <a:lnTo>
                    <a:pt x="60" y="137"/>
                  </a:lnTo>
                  <a:lnTo>
                    <a:pt x="72" y="133"/>
                  </a:lnTo>
                  <a:lnTo>
                    <a:pt x="71" y="122"/>
                  </a:lnTo>
                  <a:lnTo>
                    <a:pt x="71" y="113"/>
                  </a:lnTo>
                  <a:lnTo>
                    <a:pt x="72" y="102"/>
                  </a:lnTo>
                  <a:lnTo>
                    <a:pt x="81" y="97"/>
                  </a:lnTo>
                  <a:lnTo>
                    <a:pt x="92" y="95"/>
                  </a:lnTo>
                  <a:lnTo>
                    <a:pt x="103" y="97"/>
                  </a:lnTo>
                  <a:lnTo>
                    <a:pt x="109" y="106"/>
                  </a:lnTo>
                  <a:lnTo>
                    <a:pt x="111" y="104"/>
                  </a:lnTo>
                  <a:lnTo>
                    <a:pt x="112" y="104"/>
                  </a:lnTo>
                  <a:lnTo>
                    <a:pt x="116" y="102"/>
                  </a:lnTo>
                  <a:lnTo>
                    <a:pt x="120" y="102"/>
                  </a:lnTo>
                  <a:lnTo>
                    <a:pt x="123" y="102"/>
                  </a:lnTo>
                  <a:lnTo>
                    <a:pt x="129" y="80"/>
                  </a:lnTo>
                  <a:lnTo>
                    <a:pt x="140" y="80"/>
                  </a:lnTo>
                  <a:lnTo>
                    <a:pt x="140" y="77"/>
                  </a:lnTo>
                  <a:lnTo>
                    <a:pt x="143" y="73"/>
                  </a:lnTo>
                  <a:lnTo>
                    <a:pt x="145" y="69"/>
                  </a:lnTo>
                  <a:lnTo>
                    <a:pt x="145" y="66"/>
                  </a:lnTo>
                  <a:lnTo>
                    <a:pt x="147" y="62"/>
                  </a:lnTo>
                  <a:lnTo>
                    <a:pt x="147" y="60"/>
                  </a:lnTo>
                  <a:lnTo>
                    <a:pt x="149" y="58"/>
                  </a:lnTo>
                  <a:lnTo>
                    <a:pt x="154" y="55"/>
                  </a:lnTo>
                  <a:lnTo>
                    <a:pt x="160" y="53"/>
                  </a:lnTo>
                  <a:lnTo>
                    <a:pt x="160" y="49"/>
                  </a:lnTo>
                  <a:lnTo>
                    <a:pt x="163" y="47"/>
                  </a:lnTo>
                  <a:lnTo>
                    <a:pt x="169" y="47"/>
                  </a:lnTo>
                  <a:lnTo>
                    <a:pt x="174" y="47"/>
                  </a:lnTo>
                  <a:lnTo>
                    <a:pt x="180" y="49"/>
                  </a:lnTo>
                  <a:lnTo>
                    <a:pt x="183" y="49"/>
                  </a:lnTo>
                  <a:lnTo>
                    <a:pt x="187" y="51"/>
                  </a:lnTo>
                  <a:lnTo>
                    <a:pt x="189" y="53"/>
                  </a:lnTo>
                  <a:lnTo>
                    <a:pt x="192" y="53"/>
                  </a:lnTo>
                  <a:lnTo>
                    <a:pt x="192" y="46"/>
                  </a:lnTo>
                  <a:lnTo>
                    <a:pt x="194" y="44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4" y="42"/>
                  </a:lnTo>
                  <a:lnTo>
                    <a:pt x="196" y="40"/>
                  </a:lnTo>
                  <a:lnTo>
                    <a:pt x="196" y="37"/>
                  </a:lnTo>
                  <a:lnTo>
                    <a:pt x="201" y="37"/>
                  </a:lnTo>
                  <a:lnTo>
                    <a:pt x="205" y="37"/>
                  </a:lnTo>
                  <a:lnTo>
                    <a:pt x="209" y="35"/>
                  </a:lnTo>
                  <a:lnTo>
                    <a:pt x="212" y="33"/>
                  </a:lnTo>
                  <a:lnTo>
                    <a:pt x="212" y="29"/>
                  </a:lnTo>
                  <a:lnTo>
                    <a:pt x="220" y="29"/>
                  </a:lnTo>
                  <a:lnTo>
                    <a:pt x="220" y="26"/>
                  </a:lnTo>
                  <a:lnTo>
                    <a:pt x="229" y="26"/>
                  </a:lnTo>
                  <a:lnTo>
                    <a:pt x="229" y="22"/>
                  </a:lnTo>
                  <a:lnTo>
                    <a:pt x="240" y="22"/>
                  </a:lnTo>
                  <a:lnTo>
                    <a:pt x="240" y="17"/>
                  </a:lnTo>
                  <a:lnTo>
                    <a:pt x="252" y="13"/>
                  </a:lnTo>
                  <a:lnTo>
                    <a:pt x="256" y="4"/>
                  </a:lnTo>
                  <a:lnTo>
                    <a:pt x="261" y="0"/>
                  </a:lnTo>
                  <a:lnTo>
                    <a:pt x="27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F7BACAE5-8AC3-47F7-9E9C-4C7A7234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15" y="2473956"/>
              <a:ext cx="153988" cy="461963"/>
            </a:xfrm>
            <a:custGeom>
              <a:avLst/>
              <a:gdLst>
                <a:gd name="T0" fmla="*/ 58 w 97"/>
                <a:gd name="T1" fmla="*/ 12 h 291"/>
                <a:gd name="T2" fmla="*/ 51 w 97"/>
                <a:gd name="T3" fmla="*/ 34 h 291"/>
                <a:gd name="T4" fmla="*/ 62 w 97"/>
                <a:gd name="T5" fmla="*/ 56 h 291"/>
                <a:gd name="T6" fmla="*/ 80 w 97"/>
                <a:gd name="T7" fmla="*/ 80 h 291"/>
                <a:gd name="T8" fmla="*/ 80 w 97"/>
                <a:gd name="T9" fmla="*/ 89 h 291"/>
                <a:gd name="T10" fmla="*/ 78 w 97"/>
                <a:gd name="T11" fmla="*/ 96 h 291"/>
                <a:gd name="T12" fmla="*/ 80 w 97"/>
                <a:gd name="T13" fmla="*/ 100 h 291"/>
                <a:gd name="T14" fmla="*/ 89 w 97"/>
                <a:gd name="T15" fmla="*/ 114 h 291"/>
                <a:gd name="T16" fmla="*/ 93 w 97"/>
                <a:gd name="T17" fmla="*/ 123 h 291"/>
                <a:gd name="T18" fmla="*/ 93 w 97"/>
                <a:gd name="T19" fmla="*/ 243 h 291"/>
                <a:gd name="T20" fmla="*/ 89 w 97"/>
                <a:gd name="T21" fmla="*/ 245 h 291"/>
                <a:gd name="T22" fmla="*/ 89 w 97"/>
                <a:gd name="T23" fmla="*/ 251 h 291"/>
                <a:gd name="T24" fmla="*/ 93 w 97"/>
                <a:gd name="T25" fmla="*/ 260 h 291"/>
                <a:gd name="T26" fmla="*/ 97 w 97"/>
                <a:gd name="T27" fmla="*/ 283 h 291"/>
                <a:gd name="T28" fmla="*/ 77 w 97"/>
                <a:gd name="T29" fmla="*/ 289 h 291"/>
                <a:gd name="T30" fmla="*/ 57 w 97"/>
                <a:gd name="T31" fmla="*/ 281 h 291"/>
                <a:gd name="T32" fmla="*/ 37 w 97"/>
                <a:gd name="T33" fmla="*/ 263 h 291"/>
                <a:gd name="T34" fmla="*/ 33 w 97"/>
                <a:gd name="T35" fmla="*/ 167 h 291"/>
                <a:gd name="T36" fmla="*/ 35 w 97"/>
                <a:gd name="T37" fmla="*/ 165 h 291"/>
                <a:gd name="T38" fmla="*/ 37 w 97"/>
                <a:gd name="T39" fmla="*/ 163 h 291"/>
                <a:gd name="T40" fmla="*/ 26 w 97"/>
                <a:gd name="T41" fmla="*/ 151 h 291"/>
                <a:gd name="T42" fmla="*/ 26 w 97"/>
                <a:gd name="T43" fmla="*/ 103 h 291"/>
                <a:gd name="T44" fmla="*/ 22 w 97"/>
                <a:gd name="T45" fmla="*/ 101 h 291"/>
                <a:gd name="T46" fmla="*/ 22 w 97"/>
                <a:gd name="T47" fmla="*/ 100 h 291"/>
                <a:gd name="T48" fmla="*/ 17 w 97"/>
                <a:gd name="T49" fmla="*/ 100 h 291"/>
                <a:gd name="T50" fmla="*/ 22 w 97"/>
                <a:gd name="T51" fmla="*/ 69 h 291"/>
                <a:gd name="T52" fmla="*/ 13 w 97"/>
                <a:gd name="T53" fmla="*/ 47 h 291"/>
                <a:gd name="T54" fmla="*/ 6 w 97"/>
                <a:gd name="T55" fmla="*/ 43 h 291"/>
                <a:gd name="T56" fmla="*/ 2 w 97"/>
                <a:gd name="T57" fmla="*/ 36 h 291"/>
                <a:gd name="T58" fmla="*/ 0 w 97"/>
                <a:gd name="T59" fmla="*/ 25 h 291"/>
                <a:gd name="T60" fmla="*/ 2 w 97"/>
                <a:gd name="T61" fmla="*/ 18 h 291"/>
                <a:gd name="T62" fmla="*/ 4 w 97"/>
                <a:gd name="T63" fmla="*/ 16 h 291"/>
                <a:gd name="T64" fmla="*/ 4 w 97"/>
                <a:gd name="T65" fmla="*/ 14 h 291"/>
                <a:gd name="T66" fmla="*/ 9 w 97"/>
                <a:gd name="T67" fmla="*/ 9 h 291"/>
                <a:gd name="T68" fmla="*/ 18 w 97"/>
                <a:gd name="T69" fmla="*/ 7 h 291"/>
                <a:gd name="T70" fmla="*/ 33 w 97"/>
                <a:gd name="T71" fmla="*/ 11 h 291"/>
                <a:gd name="T72" fmla="*/ 49 w 97"/>
                <a:gd name="T73" fmla="*/ 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291">
                  <a:moveTo>
                    <a:pt x="60" y="0"/>
                  </a:moveTo>
                  <a:lnTo>
                    <a:pt x="58" y="12"/>
                  </a:lnTo>
                  <a:lnTo>
                    <a:pt x="55" y="23"/>
                  </a:lnTo>
                  <a:lnTo>
                    <a:pt x="51" y="34"/>
                  </a:lnTo>
                  <a:lnTo>
                    <a:pt x="49" y="47"/>
                  </a:lnTo>
                  <a:lnTo>
                    <a:pt x="62" y="56"/>
                  </a:lnTo>
                  <a:lnTo>
                    <a:pt x="73" y="65"/>
                  </a:lnTo>
                  <a:lnTo>
                    <a:pt x="80" y="80"/>
                  </a:lnTo>
                  <a:lnTo>
                    <a:pt x="82" y="85"/>
                  </a:lnTo>
                  <a:lnTo>
                    <a:pt x="80" y="89"/>
                  </a:lnTo>
                  <a:lnTo>
                    <a:pt x="78" y="92"/>
                  </a:lnTo>
                  <a:lnTo>
                    <a:pt x="78" y="96"/>
                  </a:lnTo>
                  <a:lnTo>
                    <a:pt x="77" y="100"/>
                  </a:lnTo>
                  <a:lnTo>
                    <a:pt x="80" y="100"/>
                  </a:lnTo>
                  <a:lnTo>
                    <a:pt x="80" y="111"/>
                  </a:lnTo>
                  <a:lnTo>
                    <a:pt x="89" y="114"/>
                  </a:lnTo>
                  <a:lnTo>
                    <a:pt x="89" y="123"/>
                  </a:lnTo>
                  <a:lnTo>
                    <a:pt x="93" y="123"/>
                  </a:lnTo>
                  <a:lnTo>
                    <a:pt x="93" y="243"/>
                  </a:lnTo>
                  <a:lnTo>
                    <a:pt x="93" y="243"/>
                  </a:lnTo>
                  <a:lnTo>
                    <a:pt x="91" y="245"/>
                  </a:lnTo>
                  <a:lnTo>
                    <a:pt x="89" y="245"/>
                  </a:lnTo>
                  <a:lnTo>
                    <a:pt x="89" y="247"/>
                  </a:lnTo>
                  <a:lnTo>
                    <a:pt x="89" y="251"/>
                  </a:lnTo>
                  <a:lnTo>
                    <a:pt x="93" y="251"/>
                  </a:lnTo>
                  <a:lnTo>
                    <a:pt x="93" y="260"/>
                  </a:lnTo>
                  <a:lnTo>
                    <a:pt x="97" y="260"/>
                  </a:lnTo>
                  <a:lnTo>
                    <a:pt x="97" y="283"/>
                  </a:lnTo>
                  <a:lnTo>
                    <a:pt x="86" y="285"/>
                  </a:lnTo>
                  <a:lnTo>
                    <a:pt x="77" y="289"/>
                  </a:lnTo>
                  <a:lnTo>
                    <a:pt x="66" y="291"/>
                  </a:lnTo>
                  <a:lnTo>
                    <a:pt x="57" y="281"/>
                  </a:lnTo>
                  <a:lnTo>
                    <a:pt x="46" y="272"/>
                  </a:lnTo>
                  <a:lnTo>
                    <a:pt x="37" y="263"/>
                  </a:lnTo>
                  <a:lnTo>
                    <a:pt x="29" y="251"/>
                  </a:lnTo>
                  <a:lnTo>
                    <a:pt x="33" y="167"/>
                  </a:lnTo>
                  <a:lnTo>
                    <a:pt x="33" y="167"/>
                  </a:lnTo>
                  <a:lnTo>
                    <a:pt x="35" y="165"/>
                  </a:lnTo>
                  <a:lnTo>
                    <a:pt x="37" y="165"/>
                  </a:lnTo>
                  <a:lnTo>
                    <a:pt x="37" y="163"/>
                  </a:lnTo>
                  <a:lnTo>
                    <a:pt x="37" y="160"/>
                  </a:lnTo>
                  <a:lnTo>
                    <a:pt x="26" y="151"/>
                  </a:lnTo>
                  <a:lnTo>
                    <a:pt x="29" y="103"/>
                  </a:lnTo>
                  <a:lnTo>
                    <a:pt x="26" y="103"/>
                  </a:lnTo>
                  <a:lnTo>
                    <a:pt x="24" y="101"/>
                  </a:lnTo>
                  <a:lnTo>
                    <a:pt x="22" y="101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20" y="100"/>
                  </a:lnTo>
                  <a:lnTo>
                    <a:pt x="17" y="100"/>
                  </a:lnTo>
                  <a:lnTo>
                    <a:pt x="18" y="81"/>
                  </a:lnTo>
                  <a:lnTo>
                    <a:pt x="22" y="69"/>
                  </a:lnTo>
                  <a:lnTo>
                    <a:pt x="26" y="54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6" y="43"/>
                  </a:lnTo>
                  <a:lnTo>
                    <a:pt x="2" y="40"/>
                  </a:lnTo>
                  <a:lnTo>
                    <a:pt x="2" y="3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6" y="11"/>
                  </a:lnTo>
                  <a:lnTo>
                    <a:pt x="9" y="9"/>
                  </a:lnTo>
                  <a:lnTo>
                    <a:pt x="13" y="9"/>
                  </a:lnTo>
                  <a:lnTo>
                    <a:pt x="18" y="7"/>
                  </a:lnTo>
                  <a:lnTo>
                    <a:pt x="26" y="7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06">
              <a:extLst>
                <a:ext uri="{FF2B5EF4-FFF2-40B4-BE49-F238E27FC236}">
                  <a16:creationId xmlns:a16="http://schemas.microsoft.com/office/drawing/2014/main" id="{0EA194A5-5E5F-489D-A24B-B7556B9DC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4440" y="2366006"/>
              <a:ext cx="265113" cy="563563"/>
            </a:xfrm>
            <a:custGeom>
              <a:avLst/>
              <a:gdLst>
                <a:gd name="T0" fmla="*/ 112 w 167"/>
                <a:gd name="T1" fmla="*/ 0 h 355"/>
                <a:gd name="T2" fmla="*/ 123 w 167"/>
                <a:gd name="T3" fmla="*/ 6 h 355"/>
                <a:gd name="T4" fmla="*/ 132 w 167"/>
                <a:gd name="T5" fmla="*/ 15 h 355"/>
                <a:gd name="T6" fmla="*/ 143 w 167"/>
                <a:gd name="T7" fmla="*/ 28 h 355"/>
                <a:gd name="T8" fmla="*/ 151 w 167"/>
                <a:gd name="T9" fmla="*/ 51 h 355"/>
                <a:gd name="T10" fmla="*/ 147 w 167"/>
                <a:gd name="T11" fmla="*/ 55 h 355"/>
                <a:gd name="T12" fmla="*/ 156 w 167"/>
                <a:gd name="T13" fmla="*/ 64 h 355"/>
                <a:gd name="T14" fmla="*/ 156 w 167"/>
                <a:gd name="T15" fmla="*/ 75 h 355"/>
                <a:gd name="T16" fmla="*/ 160 w 167"/>
                <a:gd name="T17" fmla="*/ 88 h 355"/>
                <a:gd name="T18" fmla="*/ 167 w 167"/>
                <a:gd name="T19" fmla="*/ 111 h 355"/>
                <a:gd name="T20" fmla="*/ 156 w 167"/>
                <a:gd name="T21" fmla="*/ 126 h 355"/>
                <a:gd name="T22" fmla="*/ 147 w 167"/>
                <a:gd name="T23" fmla="*/ 142 h 355"/>
                <a:gd name="T24" fmla="*/ 143 w 167"/>
                <a:gd name="T25" fmla="*/ 148 h 355"/>
                <a:gd name="T26" fmla="*/ 140 w 167"/>
                <a:gd name="T27" fmla="*/ 151 h 355"/>
                <a:gd name="T28" fmla="*/ 131 w 167"/>
                <a:gd name="T29" fmla="*/ 164 h 355"/>
                <a:gd name="T30" fmla="*/ 127 w 167"/>
                <a:gd name="T31" fmla="*/ 175 h 355"/>
                <a:gd name="T32" fmla="*/ 125 w 167"/>
                <a:gd name="T33" fmla="*/ 186 h 355"/>
                <a:gd name="T34" fmla="*/ 111 w 167"/>
                <a:gd name="T35" fmla="*/ 191 h 355"/>
                <a:gd name="T36" fmla="*/ 107 w 167"/>
                <a:gd name="T37" fmla="*/ 348 h 355"/>
                <a:gd name="T38" fmla="*/ 67 w 167"/>
                <a:gd name="T39" fmla="*/ 353 h 355"/>
                <a:gd name="T40" fmla="*/ 47 w 167"/>
                <a:gd name="T41" fmla="*/ 349 h 355"/>
                <a:gd name="T42" fmla="*/ 49 w 167"/>
                <a:gd name="T43" fmla="*/ 342 h 355"/>
                <a:gd name="T44" fmla="*/ 47 w 167"/>
                <a:gd name="T45" fmla="*/ 335 h 355"/>
                <a:gd name="T46" fmla="*/ 43 w 167"/>
                <a:gd name="T47" fmla="*/ 215 h 355"/>
                <a:gd name="T48" fmla="*/ 45 w 167"/>
                <a:gd name="T49" fmla="*/ 213 h 355"/>
                <a:gd name="T50" fmla="*/ 47 w 167"/>
                <a:gd name="T51" fmla="*/ 211 h 355"/>
                <a:gd name="T52" fmla="*/ 43 w 167"/>
                <a:gd name="T53" fmla="*/ 208 h 355"/>
                <a:gd name="T54" fmla="*/ 34 w 167"/>
                <a:gd name="T55" fmla="*/ 191 h 355"/>
                <a:gd name="T56" fmla="*/ 31 w 167"/>
                <a:gd name="T57" fmla="*/ 179 h 355"/>
                <a:gd name="T58" fmla="*/ 27 w 167"/>
                <a:gd name="T59" fmla="*/ 171 h 355"/>
                <a:gd name="T60" fmla="*/ 29 w 167"/>
                <a:gd name="T61" fmla="*/ 157 h 355"/>
                <a:gd name="T62" fmla="*/ 27 w 167"/>
                <a:gd name="T63" fmla="*/ 139 h 355"/>
                <a:gd name="T64" fmla="*/ 11 w 167"/>
                <a:gd name="T65" fmla="*/ 128 h 355"/>
                <a:gd name="T66" fmla="*/ 2 w 167"/>
                <a:gd name="T67" fmla="*/ 119 h 355"/>
                <a:gd name="T68" fmla="*/ 0 w 167"/>
                <a:gd name="T69" fmla="*/ 95 h 355"/>
                <a:gd name="T70" fmla="*/ 5 w 167"/>
                <a:gd name="T71" fmla="*/ 89 h 355"/>
                <a:gd name="T72" fmla="*/ 7 w 167"/>
                <a:gd name="T73" fmla="*/ 79 h 355"/>
                <a:gd name="T74" fmla="*/ 20 w 167"/>
                <a:gd name="T75" fmla="*/ 59 h 355"/>
                <a:gd name="T76" fmla="*/ 43 w 167"/>
                <a:gd name="T77" fmla="*/ 51 h 355"/>
                <a:gd name="T78" fmla="*/ 87 w 167"/>
                <a:gd name="T79" fmla="*/ 24 h 355"/>
                <a:gd name="T80" fmla="*/ 103 w 167"/>
                <a:gd name="T81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7" h="355">
                  <a:moveTo>
                    <a:pt x="103" y="0"/>
                  </a:moveTo>
                  <a:lnTo>
                    <a:pt x="112" y="0"/>
                  </a:lnTo>
                  <a:lnTo>
                    <a:pt x="120" y="2"/>
                  </a:lnTo>
                  <a:lnTo>
                    <a:pt x="123" y="6"/>
                  </a:lnTo>
                  <a:lnTo>
                    <a:pt x="127" y="11"/>
                  </a:lnTo>
                  <a:lnTo>
                    <a:pt x="132" y="15"/>
                  </a:lnTo>
                  <a:lnTo>
                    <a:pt x="143" y="19"/>
                  </a:lnTo>
                  <a:lnTo>
                    <a:pt x="143" y="28"/>
                  </a:lnTo>
                  <a:lnTo>
                    <a:pt x="151" y="28"/>
                  </a:lnTo>
                  <a:lnTo>
                    <a:pt x="151" y="51"/>
                  </a:lnTo>
                  <a:lnTo>
                    <a:pt x="147" y="51"/>
                  </a:lnTo>
                  <a:lnTo>
                    <a:pt x="147" y="55"/>
                  </a:lnTo>
                  <a:lnTo>
                    <a:pt x="154" y="59"/>
                  </a:lnTo>
                  <a:lnTo>
                    <a:pt x="156" y="64"/>
                  </a:lnTo>
                  <a:lnTo>
                    <a:pt x="158" y="69"/>
                  </a:lnTo>
                  <a:lnTo>
                    <a:pt x="156" y="75"/>
                  </a:lnTo>
                  <a:lnTo>
                    <a:pt x="158" y="80"/>
                  </a:lnTo>
                  <a:lnTo>
                    <a:pt x="160" y="88"/>
                  </a:lnTo>
                  <a:lnTo>
                    <a:pt x="167" y="91"/>
                  </a:lnTo>
                  <a:lnTo>
                    <a:pt x="167" y="111"/>
                  </a:lnTo>
                  <a:lnTo>
                    <a:pt x="160" y="111"/>
                  </a:lnTo>
                  <a:lnTo>
                    <a:pt x="156" y="126"/>
                  </a:lnTo>
                  <a:lnTo>
                    <a:pt x="154" y="142"/>
                  </a:lnTo>
                  <a:lnTo>
                    <a:pt x="147" y="142"/>
                  </a:lnTo>
                  <a:lnTo>
                    <a:pt x="145" y="146"/>
                  </a:lnTo>
                  <a:lnTo>
                    <a:pt x="143" y="148"/>
                  </a:lnTo>
                  <a:lnTo>
                    <a:pt x="140" y="149"/>
                  </a:lnTo>
                  <a:lnTo>
                    <a:pt x="140" y="151"/>
                  </a:lnTo>
                  <a:lnTo>
                    <a:pt x="140" y="159"/>
                  </a:lnTo>
                  <a:lnTo>
                    <a:pt x="131" y="164"/>
                  </a:lnTo>
                  <a:lnTo>
                    <a:pt x="131" y="175"/>
                  </a:lnTo>
                  <a:lnTo>
                    <a:pt x="127" y="175"/>
                  </a:lnTo>
                  <a:lnTo>
                    <a:pt x="125" y="180"/>
                  </a:lnTo>
                  <a:lnTo>
                    <a:pt x="125" y="186"/>
                  </a:lnTo>
                  <a:lnTo>
                    <a:pt x="123" y="191"/>
                  </a:lnTo>
                  <a:lnTo>
                    <a:pt x="111" y="191"/>
                  </a:lnTo>
                  <a:lnTo>
                    <a:pt x="109" y="271"/>
                  </a:lnTo>
                  <a:lnTo>
                    <a:pt x="107" y="348"/>
                  </a:lnTo>
                  <a:lnTo>
                    <a:pt x="87" y="349"/>
                  </a:lnTo>
                  <a:lnTo>
                    <a:pt x="67" y="353"/>
                  </a:lnTo>
                  <a:lnTo>
                    <a:pt x="47" y="355"/>
                  </a:lnTo>
                  <a:lnTo>
                    <a:pt x="47" y="349"/>
                  </a:lnTo>
                  <a:lnTo>
                    <a:pt x="47" y="346"/>
                  </a:lnTo>
                  <a:lnTo>
                    <a:pt x="49" y="342"/>
                  </a:lnTo>
                  <a:lnTo>
                    <a:pt x="49" y="339"/>
                  </a:lnTo>
                  <a:lnTo>
                    <a:pt x="47" y="335"/>
                  </a:lnTo>
                  <a:lnTo>
                    <a:pt x="43" y="335"/>
                  </a:lnTo>
                  <a:lnTo>
                    <a:pt x="43" y="215"/>
                  </a:lnTo>
                  <a:lnTo>
                    <a:pt x="43" y="215"/>
                  </a:lnTo>
                  <a:lnTo>
                    <a:pt x="45" y="213"/>
                  </a:lnTo>
                  <a:lnTo>
                    <a:pt x="47" y="213"/>
                  </a:lnTo>
                  <a:lnTo>
                    <a:pt x="47" y="211"/>
                  </a:lnTo>
                  <a:lnTo>
                    <a:pt x="47" y="208"/>
                  </a:lnTo>
                  <a:lnTo>
                    <a:pt x="43" y="208"/>
                  </a:lnTo>
                  <a:lnTo>
                    <a:pt x="40" y="191"/>
                  </a:lnTo>
                  <a:lnTo>
                    <a:pt x="34" y="191"/>
                  </a:lnTo>
                  <a:lnTo>
                    <a:pt x="34" y="179"/>
                  </a:lnTo>
                  <a:lnTo>
                    <a:pt x="31" y="179"/>
                  </a:lnTo>
                  <a:lnTo>
                    <a:pt x="31" y="171"/>
                  </a:lnTo>
                  <a:lnTo>
                    <a:pt x="27" y="171"/>
                  </a:lnTo>
                  <a:lnTo>
                    <a:pt x="27" y="162"/>
                  </a:lnTo>
                  <a:lnTo>
                    <a:pt x="29" y="157"/>
                  </a:lnTo>
                  <a:lnTo>
                    <a:pt x="31" y="148"/>
                  </a:lnTo>
                  <a:lnTo>
                    <a:pt x="27" y="139"/>
                  </a:lnTo>
                  <a:lnTo>
                    <a:pt x="20" y="135"/>
                  </a:lnTo>
                  <a:lnTo>
                    <a:pt x="11" y="128"/>
                  </a:lnTo>
                  <a:lnTo>
                    <a:pt x="5" y="124"/>
                  </a:lnTo>
                  <a:lnTo>
                    <a:pt x="2" y="119"/>
                  </a:lnTo>
                  <a:lnTo>
                    <a:pt x="0" y="109"/>
                  </a:lnTo>
                  <a:lnTo>
                    <a:pt x="0" y="95"/>
                  </a:lnTo>
                  <a:lnTo>
                    <a:pt x="2" y="91"/>
                  </a:lnTo>
                  <a:lnTo>
                    <a:pt x="5" y="89"/>
                  </a:lnTo>
                  <a:lnTo>
                    <a:pt x="5" y="84"/>
                  </a:lnTo>
                  <a:lnTo>
                    <a:pt x="7" y="79"/>
                  </a:lnTo>
                  <a:lnTo>
                    <a:pt x="14" y="79"/>
                  </a:lnTo>
                  <a:lnTo>
                    <a:pt x="20" y="59"/>
                  </a:lnTo>
                  <a:lnTo>
                    <a:pt x="31" y="53"/>
                  </a:lnTo>
                  <a:lnTo>
                    <a:pt x="43" y="51"/>
                  </a:lnTo>
                  <a:lnTo>
                    <a:pt x="63" y="51"/>
                  </a:lnTo>
                  <a:lnTo>
                    <a:pt x="87" y="24"/>
                  </a:lnTo>
                  <a:lnTo>
                    <a:pt x="87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27E07589-2564-4FC9-BF27-4CAA85C19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127" y="2221544"/>
              <a:ext cx="1016000" cy="887413"/>
            </a:xfrm>
            <a:custGeom>
              <a:avLst/>
              <a:gdLst>
                <a:gd name="T0" fmla="*/ 158 w 640"/>
                <a:gd name="T1" fmla="*/ 4 h 559"/>
                <a:gd name="T2" fmla="*/ 195 w 640"/>
                <a:gd name="T3" fmla="*/ 19 h 559"/>
                <a:gd name="T4" fmla="*/ 302 w 640"/>
                <a:gd name="T5" fmla="*/ 42 h 559"/>
                <a:gd name="T6" fmla="*/ 369 w 640"/>
                <a:gd name="T7" fmla="*/ 62 h 559"/>
                <a:gd name="T8" fmla="*/ 386 w 640"/>
                <a:gd name="T9" fmla="*/ 48 h 559"/>
                <a:gd name="T10" fmla="*/ 415 w 640"/>
                <a:gd name="T11" fmla="*/ 39 h 559"/>
                <a:gd name="T12" fmla="*/ 502 w 640"/>
                <a:gd name="T13" fmla="*/ 42 h 559"/>
                <a:gd name="T14" fmla="*/ 531 w 640"/>
                <a:gd name="T15" fmla="*/ 35 h 559"/>
                <a:gd name="T16" fmla="*/ 544 w 640"/>
                <a:gd name="T17" fmla="*/ 30 h 559"/>
                <a:gd name="T18" fmla="*/ 586 w 640"/>
                <a:gd name="T19" fmla="*/ 13 h 559"/>
                <a:gd name="T20" fmla="*/ 609 w 640"/>
                <a:gd name="T21" fmla="*/ 42 h 559"/>
                <a:gd name="T22" fmla="*/ 622 w 640"/>
                <a:gd name="T23" fmla="*/ 93 h 559"/>
                <a:gd name="T24" fmla="*/ 638 w 640"/>
                <a:gd name="T25" fmla="*/ 99 h 559"/>
                <a:gd name="T26" fmla="*/ 635 w 640"/>
                <a:gd name="T27" fmla="*/ 150 h 559"/>
                <a:gd name="T28" fmla="*/ 595 w 640"/>
                <a:gd name="T29" fmla="*/ 179 h 559"/>
                <a:gd name="T30" fmla="*/ 582 w 640"/>
                <a:gd name="T31" fmla="*/ 219 h 559"/>
                <a:gd name="T32" fmla="*/ 566 w 640"/>
                <a:gd name="T33" fmla="*/ 259 h 559"/>
                <a:gd name="T34" fmla="*/ 549 w 640"/>
                <a:gd name="T35" fmla="*/ 266 h 559"/>
                <a:gd name="T36" fmla="*/ 544 w 640"/>
                <a:gd name="T37" fmla="*/ 286 h 559"/>
                <a:gd name="T38" fmla="*/ 518 w 640"/>
                <a:gd name="T39" fmla="*/ 319 h 559"/>
                <a:gd name="T40" fmla="*/ 509 w 640"/>
                <a:gd name="T41" fmla="*/ 342 h 559"/>
                <a:gd name="T42" fmla="*/ 489 w 640"/>
                <a:gd name="T43" fmla="*/ 382 h 559"/>
                <a:gd name="T44" fmla="*/ 484 w 640"/>
                <a:gd name="T45" fmla="*/ 404 h 559"/>
                <a:gd name="T46" fmla="*/ 478 w 640"/>
                <a:gd name="T47" fmla="*/ 406 h 559"/>
                <a:gd name="T48" fmla="*/ 467 w 640"/>
                <a:gd name="T49" fmla="*/ 428 h 559"/>
                <a:gd name="T50" fmla="*/ 449 w 640"/>
                <a:gd name="T51" fmla="*/ 430 h 559"/>
                <a:gd name="T52" fmla="*/ 437 w 640"/>
                <a:gd name="T53" fmla="*/ 408 h 559"/>
                <a:gd name="T54" fmla="*/ 420 w 640"/>
                <a:gd name="T55" fmla="*/ 402 h 559"/>
                <a:gd name="T56" fmla="*/ 411 w 640"/>
                <a:gd name="T57" fmla="*/ 410 h 559"/>
                <a:gd name="T58" fmla="*/ 400 w 640"/>
                <a:gd name="T59" fmla="*/ 404 h 559"/>
                <a:gd name="T60" fmla="*/ 389 w 640"/>
                <a:gd name="T61" fmla="*/ 408 h 559"/>
                <a:gd name="T62" fmla="*/ 378 w 640"/>
                <a:gd name="T63" fmla="*/ 426 h 559"/>
                <a:gd name="T64" fmla="*/ 327 w 640"/>
                <a:gd name="T65" fmla="*/ 508 h 559"/>
                <a:gd name="T66" fmla="*/ 306 w 640"/>
                <a:gd name="T67" fmla="*/ 542 h 559"/>
                <a:gd name="T68" fmla="*/ 251 w 640"/>
                <a:gd name="T69" fmla="*/ 542 h 559"/>
                <a:gd name="T70" fmla="*/ 166 w 640"/>
                <a:gd name="T71" fmla="*/ 553 h 559"/>
                <a:gd name="T72" fmla="*/ 155 w 640"/>
                <a:gd name="T73" fmla="*/ 548 h 559"/>
                <a:gd name="T74" fmla="*/ 142 w 640"/>
                <a:gd name="T75" fmla="*/ 522 h 559"/>
                <a:gd name="T76" fmla="*/ 122 w 640"/>
                <a:gd name="T77" fmla="*/ 479 h 559"/>
                <a:gd name="T78" fmla="*/ 98 w 640"/>
                <a:gd name="T79" fmla="*/ 446 h 559"/>
                <a:gd name="T80" fmla="*/ 87 w 640"/>
                <a:gd name="T81" fmla="*/ 442 h 559"/>
                <a:gd name="T82" fmla="*/ 0 w 640"/>
                <a:gd name="T83" fmla="*/ 380 h 559"/>
                <a:gd name="T84" fmla="*/ 15 w 640"/>
                <a:gd name="T85" fmla="*/ 273 h 559"/>
                <a:gd name="T86" fmla="*/ 31 w 640"/>
                <a:gd name="T87" fmla="*/ 240 h 559"/>
                <a:gd name="T88" fmla="*/ 46 w 640"/>
                <a:gd name="T89" fmla="*/ 226 h 559"/>
                <a:gd name="T90" fmla="*/ 49 w 640"/>
                <a:gd name="T91" fmla="*/ 202 h 559"/>
                <a:gd name="T92" fmla="*/ 57 w 640"/>
                <a:gd name="T93" fmla="*/ 191 h 559"/>
                <a:gd name="T94" fmla="*/ 49 w 640"/>
                <a:gd name="T95" fmla="*/ 170 h 559"/>
                <a:gd name="T96" fmla="*/ 46 w 640"/>
                <a:gd name="T97" fmla="*/ 79 h 559"/>
                <a:gd name="T98" fmla="*/ 75 w 640"/>
                <a:gd name="T99" fmla="*/ 22 h 559"/>
                <a:gd name="T100" fmla="*/ 126 w 640"/>
                <a:gd name="T101" fmla="*/ 1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559">
                  <a:moveTo>
                    <a:pt x="144" y="0"/>
                  </a:moveTo>
                  <a:lnTo>
                    <a:pt x="149" y="0"/>
                  </a:lnTo>
                  <a:lnTo>
                    <a:pt x="155" y="2"/>
                  </a:lnTo>
                  <a:lnTo>
                    <a:pt x="158" y="4"/>
                  </a:lnTo>
                  <a:lnTo>
                    <a:pt x="162" y="6"/>
                  </a:lnTo>
                  <a:lnTo>
                    <a:pt x="162" y="10"/>
                  </a:lnTo>
                  <a:lnTo>
                    <a:pt x="195" y="13"/>
                  </a:lnTo>
                  <a:lnTo>
                    <a:pt x="195" y="19"/>
                  </a:lnTo>
                  <a:lnTo>
                    <a:pt x="202" y="19"/>
                  </a:lnTo>
                  <a:lnTo>
                    <a:pt x="226" y="55"/>
                  </a:lnTo>
                  <a:lnTo>
                    <a:pt x="266" y="35"/>
                  </a:lnTo>
                  <a:lnTo>
                    <a:pt x="302" y="42"/>
                  </a:lnTo>
                  <a:lnTo>
                    <a:pt x="309" y="55"/>
                  </a:lnTo>
                  <a:lnTo>
                    <a:pt x="327" y="60"/>
                  </a:lnTo>
                  <a:lnTo>
                    <a:pt x="347" y="62"/>
                  </a:lnTo>
                  <a:lnTo>
                    <a:pt x="369" y="62"/>
                  </a:lnTo>
                  <a:lnTo>
                    <a:pt x="375" y="57"/>
                  </a:lnTo>
                  <a:lnTo>
                    <a:pt x="378" y="51"/>
                  </a:lnTo>
                  <a:lnTo>
                    <a:pt x="382" y="50"/>
                  </a:lnTo>
                  <a:lnTo>
                    <a:pt x="386" y="48"/>
                  </a:lnTo>
                  <a:lnTo>
                    <a:pt x="391" y="46"/>
                  </a:lnTo>
                  <a:lnTo>
                    <a:pt x="398" y="42"/>
                  </a:lnTo>
                  <a:lnTo>
                    <a:pt x="398" y="39"/>
                  </a:lnTo>
                  <a:lnTo>
                    <a:pt x="415" y="39"/>
                  </a:lnTo>
                  <a:lnTo>
                    <a:pt x="418" y="30"/>
                  </a:lnTo>
                  <a:lnTo>
                    <a:pt x="469" y="35"/>
                  </a:lnTo>
                  <a:lnTo>
                    <a:pt x="469" y="39"/>
                  </a:lnTo>
                  <a:lnTo>
                    <a:pt x="502" y="42"/>
                  </a:lnTo>
                  <a:lnTo>
                    <a:pt x="506" y="50"/>
                  </a:lnTo>
                  <a:lnTo>
                    <a:pt x="526" y="46"/>
                  </a:lnTo>
                  <a:lnTo>
                    <a:pt x="527" y="39"/>
                  </a:lnTo>
                  <a:lnTo>
                    <a:pt x="531" y="35"/>
                  </a:lnTo>
                  <a:lnTo>
                    <a:pt x="533" y="33"/>
                  </a:lnTo>
                  <a:lnTo>
                    <a:pt x="537" y="31"/>
                  </a:lnTo>
                  <a:lnTo>
                    <a:pt x="540" y="30"/>
                  </a:lnTo>
                  <a:lnTo>
                    <a:pt x="544" y="30"/>
                  </a:lnTo>
                  <a:lnTo>
                    <a:pt x="549" y="26"/>
                  </a:lnTo>
                  <a:lnTo>
                    <a:pt x="555" y="19"/>
                  </a:lnTo>
                  <a:lnTo>
                    <a:pt x="567" y="15"/>
                  </a:lnTo>
                  <a:lnTo>
                    <a:pt x="586" y="13"/>
                  </a:lnTo>
                  <a:lnTo>
                    <a:pt x="595" y="26"/>
                  </a:lnTo>
                  <a:lnTo>
                    <a:pt x="598" y="26"/>
                  </a:lnTo>
                  <a:lnTo>
                    <a:pt x="598" y="35"/>
                  </a:lnTo>
                  <a:lnTo>
                    <a:pt x="609" y="42"/>
                  </a:lnTo>
                  <a:lnTo>
                    <a:pt x="615" y="86"/>
                  </a:lnTo>
                  <a:lnTo>
                    <a:pt x="618" y="90"/>
                  </a:lnTo>
                  <a:lnTo>
                    <a:pt x="620" y="91"/>
                  </a:lnTo>
                  <a:lnTo>
                    <a:pt x="622" y="93"/>
                  </a:lnTo>
                  <a:lnTo>
                    <a:pt x="626" y="95"/>
                  </a:lnTo>
                  <a:lnTo>
                    <a:pt x="627" y="95"/>
                  </a:lnTo>
                  <a:lnTo>
                    <a:pt x="631" y="97"/>
                  </a:lnTo>
                  <a:lnTo>
                    <a:pt x="638" y="99"/>
                  </a:lnTo>
                  <a:lnTo>
                    <a:pt x="640" y="113"/>
                  </a:lnTo>
                  <a:lnTo>
                    <a:pt x="638" y="128"/>
                  </a:lnTo>
                  <a:lnTo>
                    <a:pt x="638" y="146"/>
                  </a:lnTo>
                  <a:lnTo>
                    <a:pt x="635" y="150"/>
                  </a:lnTo>
                  <a:lnTo>
                    <a:pt x="631" y="151"/>
                  </a:lnTo>
                  <a:lnTo>
                    <a:pt x="629" y="153"/>
                  </a:lnTo>
                  <a:lnTo>
                    <a:pt x="609" y="159"/>
                  </a:lnTo>
                  <a:lnTo>
                    <a:pt x="595" y="179"/>
                  </a:lnTo>
                  <a:lnTo>
                    <a:pt x="589" y="179"/>
                  </a:lnTo>
                  <a:lnTo>
                    <a:pt x="589" y="186"/>
                  </a:lnTo>
                  <a:lnTo>
                    <a:pt x="586" y="186"/>
                  </a:lnTo>
                  <a:lnTo>
                    <a:pt x="582" y="219"/>
                  </a:lnTo>
                  <a:lnTo>
                    <a:pt x="578" y="219"/>
                  </a:lnTo>
                  <a:lnTo>
                    <a:pt x="571" y="230"/>
                  </a:lnTo>
                  <a:lnTo>
                    <a:pt x="567" y="242"/>
                  </a:lnTo>
                  <a:lnTo>
                    <a:pt x="566" y="259"/>
                  </a:lnTo>
                  <a:lnTo>
                    <a:pt x="558" y="259"/>
                  </a:lnTo>
                  <a:lnTo>
                    <a:pt x="555" y="262"/>
                  </a:lnTo>
                  <a:lnTo>
                    <a:pt x="553" y="264"/>
                  </a:lnTo>
                  <a:lnTo>
                    <a:pt x="549" y="266"/>
                  </a:lnTo>
                  <a:lnTo>
                    <a:pt x="549" y="273"/>
                  </a:lnTo>
                  <a:lnTo>
                    <a:pt x="546" y="273"/>
                  </a:lnTo>
                  <a:lnTo>
                    <a:pt x="544" y="280"/>
                  </a:lnTo>
                  <a:lnTo>
                    <a:pt x="544" y="286"/>
                  </a:lnTo>
                  <a:lnTo>
                    <a:pt x="544" y="291"/>
                  </a:lnTo>
                  <a:lnTo>
                    <a:pt x="544" y="297"/>
                  </a:lnTo>
                  <a:lnTo>
                    <a:pt x="542" y="302"/>
                  </a:lnTo>
                  <a:lnTo>
                    <a:pt x="518" y="319"/>
                  </a:lnTo>
                  <a:lnTo>
                    <a:pt x="518" y="326"/>
                  </a:lnTo>
                  <a:lnTo>
                    <a:pt x="515" y="326"/>
                  </a:lnTo>
                  <a:lnTo>
                    <a:pt x="515" y="342"/>
                  </a:lnTo>
                  <a:lnTo>
                    <a:pt x="509" y="342"/>
                  </a:lnTo>
                  <a:lnTo>
                    <a:pt x="506" y="359"/>
                  </a:lnTo>
                  <a:lnTo>
                    <a:pt x="502" y="359"/>
                  </a:lnTo>
                  <a:lnTo>
                    <a:pt x="502" y="373"/>
                  </a:lnTo>
                  <a:lnTo>
                    <a:pt x="489" y="382"/>
                  </a:lnTo>
                  <a:lnTo>
                    <a:pt x="489" y="402"/>
                  </a:lnTo>
                  <a:lnTo>
                    <a:pt x="486" y="402"/>
                  </a:lnTo>
                  <a:lnTo>
                    <a:pt x="484" y="404"/>
                  </a:lnTo>
                  <a:lnTo>
                    <a:pt x="484" y="404"/>
                  </a:lnTo>
                  <a:lnTo>
                    <a:pt x="484" y="404"/>
                  </a:lnTo>
                  <a:lnTo>
                    <a:pt x="482" y="404"/>
                  </a:lnTo>
                  <a:lnTo>
                    <a:pt x="480" y="406"/>
                  </a:lnTo>
                  <a:lnTo>
                    <a:pt x="478" y="406"/>
                  </a:lnTo>
                  <a:lnTo>
                    <a:pt x="478" y="422"/>
                  </a:lnTo>
                  <a:lnTo>
                    <a:pt x="473" y="424"/>
                  </a:lnTo>
                  <a:lnTo>
                    <a:pt x="471" y="426"/>
                  </a:lnTo>
                  <a:lnTo>
                    <a:pt x="467" y="428"/>
                  </a:lnTo>
                  <a:lnTo>
                    <a:pt x="466" y="430"/>
                  </a:lnTo>
                  <a:lnTo>
                    <a:pt x="462" y="430"/>
                  </a:lnTo>
                  <a:lnTo>
                    <a:pt x="458" y="430"/>
                  </a:lnTo>
                  <a:lnTo>
                    <a:pt x="449" y="430"/>
                  </a:lnTo>
                  <a:lnTo>
                    <a:pt x="449" y="419"/>
                  </a:lnTo>
                  <a:lnTo>
                    <a:pt x="446" y="415"/>
                  </a:lnTo>
                  <a:lnTo>
                    <a:pt x="440" y="411"/>
                  </a:lnTo>
                  <a:lnTo>
                    <a:pt x="437" y="408"/>
                  </a:lnTo>
                  <a:lnTo>
                    <a:pt x="433" y="404"/>
                  </a:lnTo>
                  <a:lnTo>
                    <a:pt x="427" y="400"/>
                  </a:lnTo>
                  <a:lnTo>
                    <a:pt x="422" y="399"/>
                  </a:lnTo>
                  <a:lnTo>
                    <a:pt x="420" y="402"/>
                  </a:lnTo>
                  <a:lnTo>
                    <a:pt x="420" y="406"/>
                  </a:lnTo>
                  <a:lnTo>
                    <a:pt x="418" y="408"/>
                  </a:lnTo>
                  <a:lnTo>
                    <a:pt x="415" y="410"/>
                  </a:lnTo>
                  <a:lnTo>
                    <a:pt x="411" y="410"/>
                  </a:lnTo>
                  <a:lnTo>
                    <a:pt x="406" y="410"/>
                  </a:lnTo>
                  <a:lnTo>
                    <a:pt x="404" y="408"/>
                  </a:lnTo>
                  <a:lnTo>
                    <a:pt x="402" y="406"/>
                  </a:lnTo>
                  <a:lnTo>
                    <a:pt x="400" y="404"/>
                  </a:lnTo>
                  <a:lnTo>
                    <a:pt x="398" y="402"/>
                  </a:lnTo>
                  <a:lnTo>
                    <a:pt x="398" y="406"/>
                  </a:lnTo>
                  <a:lnTo>
                    <a:pt x="395" y="408"/>
                  </a:lnTo>
                  <a:lnTo>
                    <a:pt x="389" y="408"/>
                  </a:lnTo>
                  <a:lnTo>
                    <a:pt x="384" y="410"/>
                  </a:lnTo>
                  <a:lnTo>
                    <a:pt x="380" y="411"/>
                  </a:lnTo>
                  <a:lnTo>
                    <a:pt x="378" y="413"/>
                  </a:lnTo>
                  <a:lnTo>
                    <a:pt x="378" y="426"/>
                  </a:lnTo>
                  <a:lnTo>
                    <a:pt x="369" y="430"/>
                  </a:lnTo>
                  <a:lnTo>
                    <a:pt x="329" y="475"/>
                  </a:lnTo>
                  <a:lnTo>
                    <a:pt x="329" y="502"/>
                  </a:lnTo>
                  <a:lnTo>
                    <a:pt x="327" y="508"/>
                  </a:lnTo>
                  <a:lnTo>
                    <a:pt x="322" y="519"/>
                  </a:lnTo>
                  <a:lnTo>
                    <a:pt x="315" y="530"/>
                  </a:lnTo>
                  <a:lnTo>
                    <a:pt x="309" y="539"/>
                  </a:lnTo>
                  <a:lnTo>
                    <a:pt x="306" y="542"/>
                  </a:lnTo>
                  <a:lnTo>
                    <a:pt x="278" y="542"/>
                  </a:lnTo>
                  <a:lnTo>
                    <a:pt x="267" y="546"/>
                  </a:lnTo>
                  <a:lnTo>
                    <a:pt x="258" y="546"/>
                  </a:lnTo>
                  <a:lnTo>
                    <a:pt x="251" y="542"/>
                  </a:lnTo>
                  <a:lnTo>
                    <a:pt x="242" y="542"/>
                  </a:lnTo>
                  <a:lnTo>
                    <a:pt x="235" y="553"/>
                  </a:lnTo>
                  <a:lnTo>
                    <a:pt x="166" y="559"/>
                  </a:lnTo>
                  <a:lnTo>
                    <a:pt x="166" y="553"/>
                  </a:lnTo>
                  <a:lnTo>
                    <a:pt x="162" y="551"/>
                  </a:lnTo>
                  <a:lnTo>
                    <a:pt x="160" y="550"/>
                  </a:lnTo>
                  <a:lnTo>
                    <a:pt x="158" y="550"/>
                  </a:lnTo>
                  <a:lnTo>
                    <a:pt x="155" y="548"/>
                  </a:lnTo>
                  <a:lnTo>
                    <a:pt x="149" y="546"/>
                  </a:lnTo>
                  <a:lnTo>
                    <a:pt x="146" y="535"/>
                  </a:lnTo>
                  <a:lnTo>
                    <a:pt x="142" y="535"/>
                  </a:lnTo>
                  <a:lnTo>
                    <a:pt x="142" y="522"/>
                  </a:lnTo>
                  <a:lnTo>
                    <a:pt x="138" y="522"/>
                  </a:lnTo>
                  <a:lnTo>
                    <a:pt x="135" y="493"/>
                  </a:lnTo>
                  <a:lnTo>
                    <a:pt x="126" y="490"/>
                  </a:lnTo>
                  <a:lnTo>
                    <a:pt x="122" y="479"/>
                  </a:lnTo>
                  <a:lnTo>
                    <a:pt x="118" y="479"/>
                  </a:lnTo>
                  <a:lnTo>
                    <a:pt x="115" y="462"/>
                  </a:lnTo>
                  <a:lnTo>
                    <a:pt x="109" y="462"/>
                  </a:lnTo>
                  <a:lnTo>
                    <a:pt x="98" y="446"/>
                  </a:lnTo>
                  <a:lnTo>
                    <a:pt x="95" y="444"/>
                  </a:lnTo>
                  <a:lnTo>
                    <a:pt x="93" y="444"/>
                  </a:lnTo>
                  <a:lnTo>
                    <a:pt x="89" y="444"/>
                  </a:lnTo>
                  <a:lnTo>
                    <a:pt x="87" y="442"/>
                  </a:lnTo>
                  <a:lnTo>
                    <a:pt x="86" y="440"/>
                  </a:lnTo>
                  <a:lnTo>
                    <a:pt x="82" y="439"/>
                  </a:lnTo>
                  <a:lnTo>
                    <a:pt x="2" y="433"/>
                  </a:lnTo>
                  <a:lnTo>
                    <a:pt x="0" y="380"/>
                  </a:lnTo>
                  <a:lnTo>
                    <a:pt x="0" y="330"/>
                  </a:lnTo>
                  <a:lnTo>
                    <a:pt x="2" y="279"/>
                  </a:lnTo>
                  <a:lnTo>
                    <a:pt x="15" y="279"/>
                  </a:lnTo>
                  <a:lnTo>
                    <a:pt x="15" y="273"/>
                  </a:lnTo>
                  <a:lnTo>
                    <a:pt x="20" y="266"/>
                  </a:lnTo>
                  <a:lnTo>
                    <a:pt x="22" y="255"/>
                  </a:lnTo>
                  <a:lnTo>
                    <a:pt x="26" y="248"/>
                  </a:lnTo>
                  <a:lnTo>
                    <a:pt x="31" y="240"/>
                  </a:lnTo>
                  <a:lnTo>
                    <a:pt x="42" y="233"/>
                  </a:lnTo>
                  <a:lnTo>
                    <a:pt x="44" y="230"/>
                  </a:lnTo>
                  <a:lnTo>
                    <a:pt x="44" y="228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46" y="202"/>
                  </a:lnTo>
                  <a:lnTo>
                    <a:pt x="49" y="202"/>
                  </a:lnTo>
                  <a:lnTo>
                    <a:pt x="53" y="199"/>
                  </a:lnTo>
                  <a:lnTo>
                    <a:pt x="55" y="197"/>
                  </a:lnTo>
                  <a:lnTo>
                    <a:pt x="55" y="193"/>
                  </a:lnTo>
                  <a:lnTo>
                    <a:pt x="57" y="191"/>
                  </a:lnTo>
                  <a:lnTo>
                    <a:pt x="58" y="186"/>
                  </a:lnTo>
                  <a:lnTo>
                    <a:pt x="55" y="186"/>
                  </a:lnTo>
                  <a:lnTo>
                    <a:pt x="55" y="170"/>
                  </a:lnTo>
                  <a:lnTo>
                    <a:pt x="49" y="170"/>
                  </a:lnTo>
                  <a:lnTo>
                    <a:pt x="49" y="162"/>
                  </a:lnTo>
                  <a:lnTo>
                    <a:pt x="42" y="159"/>
                  </a:lnTo>
                  <a:lnTo>
                    <a:pt x="46" y="119"/>
                  </a:lnTo>
                  <a:lnTo>
                    <a:pt x="46" y="79"/>
                  </a:lnTo>
                  <a:lnTo>
                    <a:pt x="69" y="59"/>
                  </a:lnTo>
                  <a:lnTo>
                    <a:pt x="71" y="48"/>
                  </a:lnTo>
                  <a:lnTo>
                    <a:pt x="73" y="33"/>
                  </a:lnTo>
                  <a:lnTo>
                    <a:pt x="75" y="22"/>
                  </a:lnTo>
                  <a:lnTo>
                    <a:pt x="86" y="19"/>
                  </a:lnTo>
                  <a:lnTo>
                    <a:pt x="86" y="13"/>
                  </a:lnTo>
                  <a:lnTo>
                    <a:pt x="126" y="13"/>
                  </a:lnTo>
                  <a:lnTo>
                    <a:pt x="126" y="10"/>
                  </a:lnTo>
                  <a:lnTo>
                    <a:pt x="135" y="10"/>
                  </a:lnTo>
                  <a:lnTo>
                    <a:pt x="138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56715B4C-5490-49EC-9072-90FD50025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902" y="2308856"/>
              <a:ext cx="671513" cy="1027113"/>
            </a:xfrm>
            <a:custGeom>
              <a:avLst/>
              <a:gdLst>
                <a:gd name="T0" fmla="*/ 329 w 423"/>
                <a:gd name="T1" fmla="*/ 11 h 647"/>
                <a:gd name="T2" fmla="*/ 331 w 423"/>
                <a:gd name="T3" fmla="*/ 15 h 647"/>
                <a:gd name="T4" fmla="*/ 332 w 423"/>
                <a:gd name="T5" fmla="*/ 18 h 647"/>
                <a:gd name="T6" fmla="*/ 360 w 423"/>
                <a:gd name="T7" fmla="*/ 75 h 647"/>
                <a:gd name="T8" fmla="*/ 360 w 423"/>
                <a:gd name="T9" fmla="*/ 135 h 647"/>
                <a:gd name="T10" fmla="*/ 372 w 423"/>
                <a:gd name="T11" fmla="*/ 151 h 647"/>
                <a:gd name="T12" fmla="*/ 380 w 423"/>
                <a:gd name="T13" fmla="*/ 165 h 647"/>
                <a:gd name="T14" fmla="*/ 316 w 423"/>
                <a:gd name="T15" fmla="*/ 178 h 647"/>
                <a:gd name="T16" fmla="*/ 349 w 423"/>
                <a:gd name="T17" fmla="*/ 244 h 647"/>
                <a:gd name="T18" fmla="*/ 369 w 423"/>
                <a:gd name="T19" fmla="*/ 255 h 647"/>
                <a:gd name="T20" fmla="*/ 376 w 423"/>
                <a:gd name="T21" fmla="*/ 284 h 647"/>
                <a:gd name="T22" fmla="*/ 381 w 423"/>
                <a:gd name="T23" fmla="*/ 329 h 647"/>
                <a:gd name="T24" fmla="*/ 381 w 423"/>
                <a:gd name="T25" fmla="*/ 331 h 647"/>
                <a:gd name="T26" fmla="*/ 372 w 423"/>
                <a:gd name="T27" fmla="*/ 335 h 647"/>
                <a:gd name="T28" fmla="*/ 352 w 423"/>
                <a:gd name="T29" fmla="*/ 375 h 647"/>
                <a:gd name="T30" fmla="*/ 336 w 423"/>
                <a:gd name="T31" fmla="*/ 407 h 647"/>
                <a:gd name="T32" fmla="*/ 336 w 423"/>
                <a:gd name="T33" fmla="*/ 424 h 647"/>
                <a:gd name="T34" fmla="*/ 349 w 423"/>
                <a:gd name="T35" fmla="*/ 484 h 647"/>
                <a:gd name="T36" fmla="*/ 372 w 423"/>
                <a:gd name="T37" fmla="*/ 524 h 647"/>
                <a:gd name="T38" fmla="*/ 391 w 423"/>
                <a:gd name="T39" fmla="*/ 549 h 647"/>
                <a:gd name="T40" fmla="*/ 409 w 423"/>
                <a:gd name="T41" fmla="*/ 564 h 647"/>
                <a:gd name="T42" fmla="*/ 414 w 423"/>
                <a:gd name="T43" fmla="*/ 567 h 647"/>
                <a:gd name="T44" fmla="*/ 420 w 423"/>
                <a:gd name="T45" fmla="*/ 575 h 647"/>
                <a:gd name="T46" fmla="*/ 423 w 423"/>
                <a:gd name="T47" fmla="*/ 647 h 647"/>
                <a:gd name="T48" fmla="*/ 360 w 423"/>
                <a:gd name="T49" fmla="*/ 635 h 647"/>
                <a:gd name="T50" fmla="*/ 352 w 423"/>
                <a:gd name="T51" fmla="*/ 627 h 647"/>
                <a:gd name="T52" fmla="*/ 263 w 423"/>
                <a:gd name="T53" fmla="*/ 624 h 647"/>
                <a:gd name="T54" fmla="*/ 254 w 423"/>
                <a:gd name="T55" fmla="*/ 618 h 647"/>
                <a:gd name="T56" fmla="*/ 243 w 423"/>
                <a:gd name="T57" fmla="*/ 620 h 647"/>
                <a:gd name="T58" fmla="*/ 185 w 423"/>
                <a:gd name="T59" fmla="*/ 620 h 647"/>
                <a:gd name="T60" fmla="*/ 74 w 423"/>
                <a:gd name="T61" fmla="*/ 613 h 647"/>
                <a:gd name="T62" fmla="*/ 72 w 423"/>
                <a:gd name="T63" fmla="*/ 584 h 647"/>
                <a:gd name="T64" fmla="*/ 63 w 423"/>
                <a:gd name="T65" fmla="*/ 547 h 647"/>
                <a:gd name="T66" fmla="*/ 56 w 423"/>
                <a:gd name="T67" fmla="*/ 540 h 647"/>
                <a:gd name="T68" fmla="*/ 31 w 423"/>
                <a:gd name="T69" fmla="*/ 516 h 647"/>
                <a:gd name="T70" fmla="*/ 20 w 423"/>
                <a:gd name="T71" fmla="*/ 491 h 647"/>
                <a:gd name="T72" fmla="*/ 3 w 423"/>
                <a:gd name="T73" fmla="*/ 460 h 647"/>
                <a:gd name="T74" fmla="*/ 23 w 423"/>
                <a:gd name="T75" fmla="*/ 427 h 647"/>
                <a:gd name="T76" fmla="*/ 45 w 423"/>
                <a:gd name="T77" fmla="*/ 387 h 647"/>
                <a:gd name="T78" fmla="*/ 69 w 423"/>
                <a:gd name="T79" fmla="*/ 355 h 647"/>
                <a:gd name="T80" fmla="*/ 78 w 423"/>
                <a:gd name="T81" fmla="*/ 351 h 647"/>
                <a:gd name="T82" fmla="*/ 83 w 423"/>
                <a:gd name="T83" fmla="*/ 344 h 647"/>
                <a:gd name="T84" fmla="*/ 114 w 423"/>
                <a:gd name="T85" fmla="*/ 338 h 647"/>
                <a:gd name="T86" fmla="*/ 121 w 423"/>
                <a:gd name="T87" fmla="*/ 336 h 647"/>
                <a:gd name="T88" fmla="*/ 154 w 423"/>
                <a:gd name="T89" fmla="*/ 369 h 647"/>
                <a:gd name="T90" fmla="*/ 154 w 423"/>
                <a:gd name="T91" fmla="*/ 367 h 647"/>
                <a:gd name="T92" fmla="*/ 161 w 423"/>
                <a:gd name="T93" fmla="*/ 360 h 647"/>
                <a:gd name="T94" fmla="*/ 172 w 423"/>
                <a:gd name="T95" fmla="*/ 351 h 647"/>
                <a:gd name="T96" fmla="*/ 180 w 423"/>
                <a:gd name="T97" fmla="*/ 318 h 647"/>
                <a:gd name="T98" fmla="*/ 200 w 423"/>
                <a:gd name="T99" fmla="*/ 284 h 647"/>
                <a:gd name="T100" fmla="*/ 229 w 423"/>
                <a:gd name="T101" fmla="*/ 247 h 647"/>
                <a:gd name="T102" fmla="*/ 238 w 423"/>
                <a:gd name="T103" fmla="*/ 229 h 647"/>
                <a:gd name="T104" fmla="*/ 238 w 423"/>
                <a:gd name="T105" fmla="*/ 213 h 647"/>
                <a:gd name="T106" fmla="*/ 258 w 423"/>
                <a:gd name="T107" fmla="*/ 189 h 647"/>
                <a:gd name="T108" fmla="*/ 272 w 423"/>
                <a:gd name="T109" fmla="*/ 158 h 647"/>
                <a:gd name="T110" fmla="*/ 283 w 423"/>
                <a:gd name="T111" fmla="*/ 111 h 647"/>
                <a:gd name="T112" fmla="*/ 329 w 423"/>
                <a:gd name="T113" fmla="*/ 64 h 647"/>
                <a:gd name="T114" fmla="*/ 318 w 423"/>
                <a:gd name="T115" fmla="*/ 47 h 647"/>
                <a:gd name="T116" fmla="*/ 303 w 423"/>
                <a:gd name="T117" fmla="*/ 1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" h="647">
                  <a:moveTo>
                    <a:pt x="300" y="0"/>
                  </a:moveTo>
                  <a:lnTo>
                    <a:pt x="323" y="0"/>
                  </a:lnTo>
                  <a:lnTo>
                    <a:pt x="329" y="11"/>
                  </a:lnTo>
                  <a:lnTo>
                    <a:pt x="331" y="13"/>
                  </a:lnTo>
                  <a:lnTo>
                    <a:pt x="331" y="13"/>
                  </a:lnTo>
                  <a:lnTo>
                    <a:pt x="331" y="15"/>
                  </a:lnTo>
                  <a:lnTo>
                    <a:pt x="331" y="15"/>
                  </a:lnTo>
                  <a:lnTo>
                    <a:pt x="331" y="16"/>
                  </a:lnTo>
                  <a:lnTo>
                    <a:pt x="332" y="18"/>
                  </a:lnTo>
                  <a:lnTo>
                    <a:pt x="343" y="24"/>
                  </a:lnTo>
                  <a:lnTo>
                    <a:pt x="356" y="75"/>
                  </a:lnTo>
                  <a:lnTo>
                    <a:pt x="360" y="75"/>
                  </a:lnTo>
                  <a:lnTo>
                    <a:pt x="356" y="124"/>
                  </a:lnTo>
                  <a:lnTo>
                    <a:pt x="360" y="124"/>
                  </a:lnTo>
                  <a:lnTo>
                    <a:pt x="360" y="135"/>
                  </a:lnTo>
                  <a:lnTo>
                    <a:pt x="363" y="135"/>
                  </a:lnTo>
                  <a:lnTo>
                    <a:pt x="363" y="147"/>
                  </a:lnTo>
                  <a:lnTo>
                    <a:pt x="372" y="151"/>
                  </a:lnTo>
                  <a:lnTo>
                    <a:pt x="376" y="156"/>
                  </a:lnTo>
                  <a:lnTo>
                    <a:pt x="378" y="160"/>
                  </a:lnTo>
                  <a:lnTo>
                    <a:pt x="380" y="165"/>
                  </a:lnTo>
                  <a:lnTo>
                    <a:pt x="380" y="171"/>
                  </a:lnTo>
                  <a:lnTo>
                    <a:pt x="380" y="178"/>
                  </a:lnTo>
                  <a:lnTo>
                    <a:pt x="316" y="178"/>
                  </a:lnTo>
                  <a:lnTo>
                    <a:pt x="303" y="200"/>
                  </a:lnTo>
                  <a:lnTo>
                    <a:pt x="309" y="200"/>
                  </a:lnTo>
                  <a:lnTo>
                    <a:pt x="349" y="244"/>
                  </a:lnTo>
                  <a:lnTo>
                    <a:pt x="356" y="244"/>
                  </a:lnTo>
                  <a:lnTo>
                    <a:pt x="356" y="247"/>
                  </a:lnTo>
                  <a:lnTo>
                    <a:pt x="369" y="255"/>
                  </a:lnTo>
                  <a:lnTo>
                    <a:pt x="372" y="275"/>
                  </a:lnTo>
                  <a:lnTo>
                    <a:pt x="376" y="275"/>
                  </a:lnTo>
                  <a:lnTo>
                    <a:pt x="376" y="284"/>
                  </a:lnTo>
                  <a:lnTo>
                    <a:pt x="380" y="284"/>
                  </a:lnTo>
                  <a:lnTo>
                    <a:pt x="383" y="327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1" y="329"/>
                  </a:lnTo>
                  <a:lnTo>
                    <a:pt x="381" y="331"/>
                  </a:lnTo>
                  <a:lnTo>
                    <a:pt x="381" y="333"/>
                  </a:lnTo>
                  <a:lnTo>
                    <a:pt x="380" y="335"/>
                  </a:lnTo>
                  <a:lnTo>
                    <a:pt x="372" y="335"/>
                  </a:lnTo>
                  <a:lnTo>
                    <a:pt x="367" y="349"/>
                  </a:lnTo>
                  <a:lnTo>
                    <a:pt x="360" y="362"/>
                  </a:lnTo>
                  <a:lnTo>
                    <a:pt x="352" y="375"/>
                  </a:lnTo>
                  <a:lnTo>
                    <a:pt x="349" y="391"/>
                  </a:lnTo>
                  <a:lnTo>
                    <a:pt x="340" y="391"/>
                  </a:lnTo>
                  <a:lnTo>
                    <a:pt x="336" y="407"/>
                  </a:lnTo>
                  <a:lnTo>
                    <a:pt x="340" y="407"/>
                  </a:lnTo>
                  <a:lnTo>
                    <a:pt x="340" y="424"/>
                  </a:lnTo>
                  <a:lnTo>
                    <a:pt x="336" y="424"/>
                  </a:lnTo>
                  <a:lnTo>
                    <a:pt x="336" y="444"/>
                  </a:lnTo>
                  <a:lnTo>
                    <a:pt x="343" y="444"/>
                  </a:lnTo>
                  <a:lnTo>
                    <a:pt x="349" y="484"/>
                  </a:lnTo>
                  <a:lnTo>
                    <a:pt x="363" y="487"/>
                  </a:lnTo>
                  <a:lnTo>
                    <a:pt x="363" y="524"/>
                  </a:lnTo>
                  <a:lnTo>
                    <a:pt x="372" y="524"/>
                  </a:lnTo>
                  <a:lnTo>
                    <a:pt x="372" y="531"/>
                  </a:lnTo>
                  <a:lnTo>
                    <a:pt x="381" y="540"/>
                  </a:lnTo>
                  <a:lnTo>
                    <a:pt x="391" y="549"/>
                  </a:lnTo>
                  <a:lnTo>
                    <a:pt x="403" y="555"/>
                  </a:lnTo>
                  <a:lnTo>
                    <a:pt x="403" y="564"/>
                  </a:lnTo>
                  <a:lnTo>
                    <a:pt x="409" y="564"/>
                  </a:lnTo>
                  <a:lnTo>
                    <a:pt x="411" y="565"/>
                  </a:lnTo>
                  <a:lnTo>
                    <a:pt x="412" y="565"/>
                  </a:lnTo>
                  <a:lnTo>
                    <a:pt x="414" y="567"/>
                  </a:lnTo>
                  <a:lnTo>
                    <a:pt x="414" y="571"/>
                  </a:lnTo>
                  <a:lnTo>
                    <a:pt x="416" y="575"/>
                  </a:lnTo>
                  <a:lnTo>
                    <a:pt x="420" y="575"/>
                  </a:lnTo>
                  <a:lnTo>
                    <a:pt x="420" y="635"/>
                  </a:lnTo>
                  <a:lnTo>
                    <a:pt x="423" y="635"/>
                  </a:lnTo>
                  <a:lnTo>
                    <a:pt x="423" y="647"/>
                  </a:lnTo>
                  <a:lnTo>
                    <a:pt x="400" y="647"/>
                  </a:lnTo>
                  <a:lnTo>
                    <a:pt x="400" y="638"/>
                  </a:lnTo>
                  <a:lnTo>
                    <a:pt x="360" y="635"/>
                  </a:lnTo>
                  <a:lnTo>
                    <a:pt x="360" y="631"/>
                  </a:lnTo>
                  <a:lnTo>
                    <a:pt x="352" y="631"/>
                  </a:lnTo>
                  <a:lnTo>
                    <a:pt x="352" y="627"/>
                  </a:lnTo>
                  <a:lnTo>
                    <a:pt x="336" y="627"/>
                  </a:lnTo>
                  <a:lnTo>
                    <a:pt x="336" y="624"/>
                  </a:lnTo>
                  <a:lnTo>
                    <a:pt x="263" y="624"/>
                  </a:lnTo>
                  <a:lnTo>
                    <a:pt x="263" y="620"/>
                  </a:lnTo>
                  <a:lnTo>
                    <a:pt x="256" y="620"/>
                  </a:lnTo>
                  <a:lnTo>
                    <a:pt x="254" y="618"/>
                  </a:lnTo>
                  <a:lnTo>
                    <a:pt x="252" y="618"/>
                  </a:lnTo>
                  <a:lnTo>
                    <a:pt x="249" y="618"/>
                  </a:lnTo>
                  <a:lnTo>
                    <a:pt x="243" y="620"/>
                  </a:lnTo>
                  <a:lnTo>
                    <a:pt x="241" y="620"/>
                  </a:lnTo>
                  <a:lnTo>
                    <a:pt x="240" y="620"/>
                  </a:lnTo>
                  <a:lnTo>
                    <a:pt x="185" y="620"/>
                  </a:lnTo>
                  <a:lnTo>
                    <a:pt x="134" y="622"/>
                  </a:lnTo>
                  <a:lnTo>
                    <a:pt x="80" y="624"/>
                  </a:lnTo>
                  <a:lnTo>
                    <a:pt x="74" y="613"/>
                  </a:lnTo>
                  <a:lnTo>
                    <a:pt x="71" y="600"/>
                  </a:lnTo>
                  <a:lnTo>
                    <a:pt x="69" y="584"/>
                  </a:lnTo>
                  <a:lnTo>
                    <a:pt x="72" y="584"/>
                  </a:lnTo>
                  <a:lnTo>
                    <a:pt x="72" y="560"/>
                  </a:lnTo>
                  <a:lnTo>
                    <a:pt x="63" y="555"/>
                  </a:lnTo>
                  <a:lnTo>
                    <a:pt x="63" y="547"/>
                  </a:lnTo>
                  <a:lnTo>
                    <a:pt x="60" y="547"/>
                  </a:lnTo>
                  <a:lnTo>
                    <a:pt x="60" y="540"/>
                  </a:lnTo>
                  <a:lnTo>
                    <a:pt x="56" y="540"/>
                  </a:lnTo>
                  <a:lnTo>
                    <a:pt x="56" y="527"/>
                  </a:lnTo>
                  <a:lnTo>
                    <a:pt x="36" y="524"/>
                  </a:lnTo>
                  <a:lnTo>
                    <a:pt x="31" y="516"/>
                  </a:lnTo>
                  <a:lnTo>
                    <a:pt x="25" y="511"/>
                  </a:lnTo>
                  <a:lnTo>
                    <a:pt x="21" y="504"/>
                  </a:lnTo>
                  <a:lnTo>
                    <a:pt x="20" y="491"/>
                  </a:lnTo>
                  <a:lnTo>
                    <a:pt x="0" y="491"/>
                  </a:lnTo>
                  <a:lnTo>
                    <a:pt x="1" y="473"/>
                  </a:lnTo>
                  <a:lnTo>
                    <a:pt x="3" y="460"/>
                  </a:lnTo>
                  <a:lnTo>
                    <a:pt x="12" y="460"/>
                  </a:lnTo>
                  <a:lnTo>
                    <a:pt x="18" y="442"/>
                  </a:lnTo>
                  <a:lnTo>
                    <a:pt x="23" y="427"/>
                  </a:lnTo>
                  <a:lnTo>
                    <a:pt x="23" y="407"/>
                  </a:lnTo>
                  <a:lnTo>
                    <a:pt x="32" y="404"/>
                  </a:lnTo>
                  <a:lnTo>
                    <a:pt x="45" y="387"/>
                  </a:lnTo>
                  <a:lnTo>
                    <a:pt x="56" y="371"/>
                  </a:lnTo>
                  <a:lnTo>
                    <a:pt x="69" y="371"/>
                  </a:lnTo>
                  <a:lnTo>
                    <a:pt x="69" y="355"/>
                  </a:lnTo>
                  <a:lnTo>
                    <a:pt x="72" y="355"/>
                  </a:lnTo>
                  <a:lnTo>
                    <a:pt x="76" y="353"/>
                  </a:lnTo>
                  <a:lnTo>
                    <a:pt x="78" y="351"/>
                  </a:lnTo>
                  <a:lnTo>
                    <a:pt x="81" y="349"/>
                  </a:lnTo>
                  <a:lnTo>
                    <a:pt x="83" y="347"/>
                  </a:lnTo>
                  <a:lnTo>
                    <a:pt x="83" y="344"/>
                  </a:lnTo>
                  <a:lnTo>
                    <a:pt x="112" y="347"/>
                  </a:lnTo>
                  <a:lnTo>
                    <a:pt x="114" y="342"/>
                  </a:lnTo>
                  <a:lnTo>
                    <a:pt x="114" y="338"/>
                  </a:lnTo>
                  <a:lnTo>
                    <a:pt x="116" y="336"/>
                  </a:lnTo>
                  <a:lnTo>
                    <a:pt x="118" y="336"/>
                  </a:lnTo>
                  <a:lnTo>
                    <a:pt x="121" y="336"/>
                  </a:lnTo>
                  <a:lnTo>
                    <a:pt x="129" y="335"/>
                  </a:lnTo>
                  <a:lnTo>
                    <a:pt x="152" y="371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9"/>
                  </a:lnTo>
                  <a:lnTo>
                    <a:pt x="154" y="367"/>
                  </a:lnTo>
                  <a:lnTo>
                    <a:pt x="156" y="365"/>
                  </a:lnTo>
                  <a:lnTo>
                    <a:pt x="156" y="364"/>
                  </a:lnTo>
                  <a:lnTo>
                    <a:pt x="161" y="360"/>
                  </a:lnTo>
                  <a:lnTo>
                    <a:pt x="165" y="358"/>
                  </a:lnTo>
                  <a:lnTo>
                    <a:pt x="169" y="355"/>
                  </a:lnTo>
                  <a:lnTo>
                    <a:pt x="172" y="351"/>
                  </a:lnTo>
                  <a:lnTo>
                    <a:pt x="176" y="347"/>
                  </a:lnTo>
                  <a:lnTo>
                    <a:pt x="180" y="344"/>
                  </a:lnTo>
                  <a:lnTo>
                    <a:pt x="180" y="318"/>
                  </a:lnTo>
                  <a:lnTo>
                    <a:pt x="192" y="315"/>
                  </a:lnTo>
                  <a:lnTo>
                    <a:pt x="194" y="298"/>
                  </a:lnTo>
                  <a:lnTo>
                    <a:pt x="200" y="284"/>
                  </a:lnTo>
                  <a:lnTo>
                    <a:pt x="205" y="269"/>
                  </a:lnTo>
                  <a:lnTo>
                    <a:pt x="209" y="251"/>
                  </a:lnTo>
                  <a:lnTo>
                    <a:pt x="229" y="247"/>
                  </a:lnTo>
                  <a:lnTo>
                    <a:pt x="232" y="235"/>
                  </a:lnTo>
                  <a:lnTo>
                    <a:pt x="236" y="235"/>
                  </a:lnTo>
                  <a:lnTo>
                    <a:pt x="238" y="229"/>
                  </a:lnTo>
                  <a:lnTo>
                    <a:pt x="238" y="224"/>
                  </a:lnTo>
                  <a:lnTo>
                    <a:pt x="238" y="218"/>
                  </a:lnTo>
                  <a:lnTo>
                    <a:pt x="238" y="213"/>
                  </a:lnTo>
                  <a:lnTo>
                    <a:pt x="240" y="207"/>
                  </a:lnTo>
                  <a:lnTo>
                    <a:pt x="256" y="200"/>
                  </a:lnTo>
                  <a:lnTo>
                    <a:pt x="258" y="189"/>
                  </a:lnTo>
                  <a:lnTo>
                    <a:pt x="258" y="176"/>
                  </a:lnTo>
                  <a:lnTo>
                    <a:pt x="260" y="167"/>
                  </a:lnTo>
                  <a:lnTo>
                    <a:pt x="272" y="158"/>
                  </a:lnTo>
                  <a:lnTo>
                    <a:pt x="272" y="135"/>
                  </a:lnTo>
                  <a:lnTo>
                    <a:pt x="276" y="135"/>
                  </a:lnTo>
                  <a:lnTo>
                    <a:pt x="283" y="111"/>
                  </a:lnTo>
                  <a:lnTo>
                    <a:pt x="296" y="107"/>
                  </a:lnTo>
                  <a:lnTo>
                    <a:pt x="329" y="87"/>
                  </a:lnTo>
                  <a:lnTo>
                    <a:pt x="329" y="64"/>
                  </a:lnTo>
                  <a:lnTo>
                    <a:pt x="332" y="64"/>
                  </a:lnTo>
                  <a:lnTo>
                    <a:pt x="332" y="51"/>
                  </a:lnTo>
                  <a:lnTo>
                    <a:pt x="318" y="47"/>
                  </a:lnTo>
                  <a:lnTo>
                    <a:pt x="309" y="42"/>
                  </a:lnTo>
                  <a:lnTo>
                    <a:pt x="305" y="33"/>
                  </a:lnTo>
                  <a:lnTo>
                    <a:pt x="303" y="15"/>
                  </a:lnTo>
                  <a:lnTo>
                    <a:pt x="300" y="15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15">
              <a:extLst>
                <a:ext uri="{FF2B5EF4-FFF2-40B4-BE49-F238E27FC236}">
                  <a16:creationId xmlns:a16="http://schemas.microsoft.com/office/drawing/2014/main" id="{568E0CE7-D95E-478D-BB90-C94A7FEA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190" y="2499356"/>
              <a:ext cx="1111250" cy="773113"/>
            </a:xfrm>
            <a:custGeom>
              <a:avLst/>
              <a:gdLst>
                <a:gd name="T0" fmla="*/ 487 w 700"/>
                <a:gd name="T1" fmla="*/ 107 h 487"/>
                <a:gd name="T2" fmla="*/ 491 w 700"/>
                <a:gd name="T3" fmla="*/ 118 h 487"/>
                <a:gd name="T4" fmla="*/ 503 w 700"/>
                <a:gd name="T5" fmla="*/ 131 h 487"/>
                <a:gd name="T6" fmla="*/ 567 w 700"/>
                <a:gd name="T7" fmla="*/ 160 h 487"/>
                <a:gd name="T8" fmla="*/ 587 w 700"/>
                <a:gd name="T9" fmla="*/ 178 h 487"/>
                <a:gd name="T10" fmla="*/ 585 w 700"/>
                <a:gd name="T11" fmla="*/ 196 h 487"/>
                <a:gd name="T12" fmla="*/ 594 w 700"/>
                <a:gd name="T13" fmla="*/ 207 h 487"/>
                <a:gd name="T14" fmla="*/ 620 w 700"/>
                <a:gd name="T15" fmla="*/ 220 h 487"/>
                <a:gd name="T16" fmla="*/ 645 w 700"/>
                <a:gd name="T17" fmla="*/ 255 h 487"/>
                <a:gd name="T18" fmla="*/ 654 w 700"/>
                <a:gd name="T19" fmla="*/ 275 h 487"/>
                <a:gd name="T20" fmla="*/ 680 w 700"/>
                <a:gd name="T21" fmla="*/ 291 h 487"/>
                <a:gd name="T22" fmla="*/ 700 w 700"/>
                <a:gd name="T23" fmla="*/ 331 h 487"/>
                <a:gd name="T24" fmla="*/ 696 w 700"/>
                <a:gd name="T25" fmla="*/ 333 h 487"/>
                <a:gd name="T26" fmla="*/ 647 w 700"/>
                <a:gd name="T27" fmla="*/ 335 h 487"/>
                <a:gd name="T28" fmla="*/ 627 w 700"/>
                <a:gd name="T29" fmla="*/ 329 h 487"/>
                <a:gd name="T30" fmla="*/ 607 w 700"/>
                <a:gd name="T31" fmla="*/ 331 h 487"/>
                <a:gd name="T32" fmla="*/ 592 w 700"/>
                <a:gd name="T33" fmla="*/ 331 h 487"/>
                <a:gd name="T34" fmla="*/ 527 w 700"/>
                <a:gd name="T35" fmla="*/ 344 h 487"/>
                <a:gd name="T36" fmla="*/ 494 w 700"/>
                <a:gd name="T37" fmla="*/ 360 h 487"/>
                <a:gd name="T38" fmla="*/ 465 w 700"/>
                <a:gd name="T39" fmla="*/ 358 h 487"/>
                <a:gd name="T40" fmla="*/ 447 w 700"/>
                <a:gd name="T41" fmla="*/ 364 h 487"/>
                <a:gd name="T42" fmla="*/ 400 w 700"/>
                <a:gd name="T43" fmla="*/ 387 h 487"/>
                <a:gd name="T44" fmla="*/ 343 w 700"/>
                <a:gd name="T45" fmla="*/ 375 h 487"/>
                <a:gd name="T46" fmla="*/ 307 w 700"/>
                <a:gd name="T47" fmla="*/ 353 h 487"/>
                <a:gd name="T48" fmla="*/ 254 w 700"/>
                <a:gd name="T49" fmla="*/ 344 h 487"/>
                <a:gd name="T50" fmla="*/ 227 w 700"/>
                <a:gd name="T51" fmla="*/ 378 h 487"/>
                <a:gd name="T52" fmla="*/ 220 w 700"/>
                <a:gd name="T53" fmla="*/ 420 h 487"/>
                <a:gd name="T54" fmla="*/ 172 w 700"/>
                <a:gd name="T55" fmla="*/ 416 h 487"/>
                <a:gd name="T56" fmla="*/ 120 w 700"/>
                <a:gd name="T57" fmla="*/ 427 h 487"/>
                <a:gd name="T58" fmla="*/ 107 w 700"/>
                <a:gd name="T59" fmla="*/ 487 h 487"/>
                <a:gd name="T60" fmla="*/ 78 w 700"/>
                <a:gd name="T61" fmla="*/ 451 h 487"/>
                <a:gd name="T62" fmla="*/ 54 w 700"/>
                <a:gd name="T63" fmla="*/ 440 h 487"/>
                <a:gd name="T64" fmla="*/ 45 w 700"/>
                <a:gd name="T65" fmla="*/ 425 h 487"/>
                <a:gd name="T66" fmla="*/ 31 w 700"/>
                <a:gd name="T67" fmla="*/ 378 h 487"/>
                <a:gd name="T68" fmla="*/ 20 w 700"/>
                <a:gd name="T69" fmla="*/ 373 h 487"/>
                <a:gd name="T70" fmla="*/ 11 w 700"/>
                <a:gd name="T71" fmla="*/ 364 h 487"/>
                <a:gd name="T72" fmla="*/ 7 w 700"/>
                <a:gd name="T73" fmla="*/ 327 h 487"/>
                <a:gd name="T74" fmla="*/ 7 w 700"/>
                <a:gd name="T75" fmla="*/ 291 h 487"/>
                <a:gd name="T76" fmla="*/ 0 w 700"/>
                <a:gd name="T77" fmla="*/ 278 h 487"/>
                <a:gd name="T78" fmla="*/ 38 w 700"/>
                <a:gd name="T79" fmla="*/ 215 h 487"/>
                <a:gd name="T80" fmla="*/ 87 w 700"/>
                <a:gd name="T81" fmla="*/ 191 h 487"/>
                <a:gd name="T82" fmla="*/ 100 w 700"/>
                <a:gd name="T83" fmla="*/ 182 h 487"/>
                <a:gd name="T84" fmla="*/ 123 w 700"/>
                <a:gd name="T85" fmla="*/ 191 h 487"/>
                <a:gd name="T86" fmla="*/ 220 w 700"/>
                <a:gd name="T87" fmla="*/ 164 h 487"/>
                <a:gd name="T88" fmla="*/ 225 w 700"/>
                <a:gd name="T89" fmla="*/ 156 h 487"/>
                <a:gd name="T90" fmla="*/ 231 w 700"/>
                <a:gd name="T91" fmla="*/ 155 h 487"/>
                <a:gd name="T92" fmla="*/ 234 w 700"/>
                <a:gd name="T93" fmla="*/ 131 h 487"/>
                <a:gd name="T94" fmla="*/ 238 w 700"/>
                <a:gd name="T95" fmla="*/ 113 h 487"/>
                <a:gd name="T96" fmla="*/ 283 w 700"/>
                <a:gd name="T97" fmla="*/ 111 h 487"/>
                <a:gd name="T98" fmla="*/ 320 w 700"/>
                <a:gd name="T99" fmla="*/ 104 h 487"/>
                <a:gd name="T100" fmla="*/ 363 w 700"/>
                <a:gd name="T101" fmla="*/ 58 h 487"/>
                <a:gd name="T102" fmla="*/ 374 w 700"/>
                <a:gd name="T103" fmla="*/ 45 h 487"/>
                <a:gd name="T104" fmla="*/ 387 w 700"/>
                <a:gd name="T105" fmla="*/ 35 h 487"/>
                <a:gd name="T106" fmla="*/ 425 w 700"/>
                <a:gd name="T107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0" h="487">
                  <a:moveTo>
                    <a:pt x="451" y="0"/>
                  </a:moveTo>
                  <a:lnTo>
                    <a:pt x="494" y="58"/>
                  </a:lnTo>
                  <a:lnTo>
                    <a:pt x="494" y="104"/>
                  </a:lnTo>
                  <a:lnTo>
                    <a:pt x="487" y="107"/>
                  </a:lnTo>
                  <a:lnTo>
                    <a:pt x="487" y="109"/>
                  </a:lnTo>
                  <a:lnTo>
                    <a:pt x="489" y="111"/>
                  </a:lnTo>
                  <a:lnTo>
                    <a:pt x="489" y="115"/>
                  </a:lnTo>
                  <a:lnTo>
                    <a:pt x="491" y="118"/>
                  </a:lnTo>
                  <a:lnTo>
                    <a:pt x="491" y="124"/>
                  </a:lnTo>
                  <a:lnTo>
                    <a:pt x="500" y="127"/>
                  </a:lnTo>
                  <a:lnTo>
                    <a:pt x="500" y="131"/>
                  </a:lnTo>
                  <a:lnTo>
                    <a:pt x="503" y="131"/>
                  </a:lnTo>
                  <a:lnTo>
                    <a:pt x="503" y="127"/>
                  </a:lnTo>
                  <a:lnTo>
                    <a:pt x="527" y="127"/>
                  </a:lnTo>
                  <a:lnTo>
                    <a:pt x="527" y="151"/>
                  </a:lnTo>
                  <a:lnTo>
                    <a:pt x="567" y="160"/>
                  </a:lnTo>
                  <a:lnTo>
                    <a:pt x="567" y="167"/>
                  </a:lnTo>
                  <a:lnTo>
                    <a:pt x="580" y="171"/>
                  </a:lnTo>
                  <a:lnTo>
                    <a:pt x="583" y="178"/>
                  </a:lnTo>
                  <a:lnTo>
                    <a:pt x="587" y="178"/>
                  </a:lnTo>
                  <a:lnTo>
                    <a:pt x="587" y="191"/>
                  </a:lnTo>
                  <a:lnTo>
                    <a:pt x="583" y="191"/>
                  </a:lnTo>
                  <a:lnTo>
                    <a:pt x="583" y="195"/>
                  </a:lnTo>
                  <a:lnTo>
                    <a:pt x="585" y="196"/>
                  </a:lnTo>
                  <a:lnTo>
                    <a:pt x="587" y="196"/>
                  </a:lnTo>
                  <a:lnTo>
                    <a:pt x="589" y="198"/>
                  </a:lnTo>
                  <a:lnTo>
                    <a:pt x="591" y="198"/>
                  </a:lnTo>
                  <a:lnTo>
                    <a:pt x="594" y="207"/>
                  </a:lnTo>
                  <a:lnTo>
                    <a:pt x="603" y="207"/>
                  </a:lnTo>
                  <a:lnTo>
                    <a:pt x="607" y="215"/>
                  </a:lnTo>
                  <a:lnTo>
                    <a:pt x="620" y="215"/>
                  </a:lnTo>
                  <a:lnTo>
                    <a:pt x="620" y="220"/>
                  </a:lnTo>
                  <a:lnTo>
                    <a:pt x="647" y="244"/>
                  </a:lnTo>
                  <a:lnTo>
                    <a:pt x="649" y="247"/>
                  </a:lnTo>
                  <a:lnTo>
                    <a:pt x="647" y="251"/>
                  </a:lnTo>
                  <a:lnTo>
                    <a:pt x="645" y="255"/>
                  </a:lnTo>
                  <a:lnTo>
                    <a:pt x="643" y="256"/>
                  </a:lnTo>
                  <a:lnTo>
                    <a:pt x="643" y="258"/>
                  </a:lnTo>
                  <a:lnTo>
                    <a:pt x="654" y="267"/>
                  </a:lnTo>
                  <a:lnTo>
                    <a:pt x="654" y="275"/>
                  </a:lnTo>
                  <a:lnTo>
                    <a:pt x="660" y="275"/>
                  </a:lnTo>
                  <a:lnTo>
                    <a:pt x="663" y="284"/>
                  </a:lnTo>
                  <a:lnTo>
                    <a:pt x="674" y="284"/>
                  </a:lnTo>
                  <a:lnTo>
                    <a:pt x="680" y="291"/>
                  </a:lnTo>
                  <a:lnTo>
                    <a:pt x="687" y="291"/>
                  </a:lnTo>
                  <a:lnTo>
                    <a:pt x="692" y="302"/>
                  </a:lnTo>
                  <a:lnTo>
                    <a:pt x="696" y="316"/>
                  </a:lnTo>
                  <a:lnTo>
                    <a:pt x="700" y="331"/>
                  </a:lnTo>
                  <a:lnTo>
                    <a:pt x="698" y="333"/>
                  </a:lnTo>
                  <a:lnTo>
                    <a:pt x="696" y="333"/>
                  </a:lnTo>
                  <a:lnTo>
                    <a:pt x="696" y="333"/>
                  </a:lnTo>
                  <a:lnTo>
                    <a:pt x="696" y="333"/>
                  </a:lnTo>
                  <a:lnTo>
                    <a:pt x="696" y="333"/>
                  </a:lnTo>
                  <a:lnTo>
                    <a:pt x="694" y="335"/>
                  </a:lnTo>
                  <a:lnTo>
                    <a:pt x="647" y="340"/>
                  </a:lnTo>
                  <a:lnTo>
                    <a:pt x="647" y="335"/>
                  </a:lnTo>
                  <a:lnTo>
                    <a:pt x="640" y="335"/>
                  </a:lnTo>
                  <a:lnTo>
                    <a:pt x="634" y="327"/>
                  </a:lnTo>
                  <a:lnTo>
                    <a:pt x="632" y="327"/>
                  </a:lnTo>
                  <a:lnTo>
                    <a:pt x="627" y="329"/>
                  </a:lnTo>
                  <a:lnTo>
                    <a:pt x="623" y="331"/>
                  </a:lnTo>
                  <a:lnTo>
                    <a:pt x="618" y="333"/>
                  </a:lnTo>
                  <a:lnTo>
                    <a:pt x="612" y="333"/>
                  </a:lnTo>
                  <a:lnTo>
                    <a:pt x="607" y="331"/>
                  </a:lnTo>
                  <a:lnTo>
                    <a:pt x="603" y="324"/>
                  </a:lnTo>
                  <a:lnTo>
                    <a:pt x="594" y="324"/>
                  </a:lnTo>
                  <a:lnTo>
                    <a:pt x="594" y="329"/>
                  </a:lnTo>
                  <a:lnTo>
                    <a:pt x="592" y="331"/>
                  </a:lnTo>
                  <a:lnTo>
                    <a:pt x="591" y="335"/>
                  </a:lnTo>
                  <a:lnTo>
                    <a:pt x="589" y="338"/>
                  </a:lnTo>
                  <a:lnTo>
                    <a:pt x="587" y="344"/>
                  </a:lnTo>
                  <a:lnTo>
                    <a:pt x="527" y="344"/>
                  </a:lnTo>
                  <a:lnTo>
                    <a:pt x="523" y="351"/>
                  </a:lnTo>
                  <a:lnTo>
                    <a:pt x="503" y="355"/>
                  </a:lnTo>
                  <a:lnTo>
                    <a:pt x="503" y="360"/>
                  </a:lnTo>
                  <a:lnTo>
                    <a:pt x="494" y="360"/>
                  </a:lnTo>
                  <a:lnTo>
                    <a:pt x="494" y="364"/>
                  </a:lnTo>
                  <a:lnTo>
                    <a:pt x="483" y="365"/>
                  </a:lnTo>
                  <a:lnTo>
                    <a:pt x="472" y="362"/>
                  </a:lnTo>
                  <a:lnTo>
                    <a:pt x="465" y="358"/>
                  </a:lnTo>
                  <a:lnTo>
                    <a:pt x="454" y="355"/>
                  </a:lnTo>
                  <a:lnTo>
                    <a:pt x="452" y="358"/>
                  </a:lnTo>
                  <a:lnTo>
                    <a:pt x="449" y="362"/>
                  </a:lnTo>
                  <a:lnTo>
                    <a:pt x="447" y="364"/>
                  </a:lnTo>
                  <a:lnTo>
                    <a:pt x="440" y="387"/>
                  </a:lnTo>
                  <a:lnTo>
                    <a:pt x="425" y="389"/>
                  </a:lnTo>
                  <a:lnTo>
                    <a:pt x="414" y="389"/>
                  </a:lnTo>
                  <a:lnTo>
                    <a:pt x="400" y="387"/>
                  </a:lnTo>
                  <a:lnTo>
                    <a:pt x="400" y="384"/>
                  </a:lnTo>
                  <a:lnTo>
                    <a:pt x="360" y="384"/>
                  </a:lnTo>
                  <a:lnTo>
                    <a:pt x="360" y="378"/>
                  </a:lnTo>
                  <a:lnTo>
                    <a:pt x="343" y="375"/>
                  </a:lnTo>
                  <a:lnTo>
                    <a:pt x="343" y="371"/>
                  </a:lnTo>
                  <a:lnTo>
                    <a:pt x="323" y="371"/>
                  </a:lnTo>
                  <a:lnTo>
                    <a:pt x="320" y="364"/>
                  </a:lnTo>
                  <a:lnTo>
                    <a:pt x="307" y="353"/>
                  </a:lnTo>
                  <a:lnTo>
                    <a:pt x="296" y="344"/>
                  </a:lnTo>
                  <a:lnTo>
                    <a:pt x="280" y="340"/>
                  </a:lnTo>
                  <a:lnTo>
                    <a:pt x="280" y="335"/>
                  </a:lnTo>
                  <a:lnTo>
                    <a:pt x="254" y="344"/>
                  </a:lnTo>
                  <a:lnTo>
                    <a:pt x="247" y="360"/>
                  </a:lnTo>
                  <a:lnTo>
                    <a:pt x="240" y="364"/>
                  </a:lnTo>
                  <a:lnTo>
                    <a:pt x="240" y="371"/>
                  </a:lnTo>
                  <a:lnTo>
                    <a:pt x="227" y="378"/>
                  </a:lnTo>
                  <a:lnTo>
                    <a:pt x="225" y="389"/>
                  </a:lnTo>
                  <a:lnTo>
                    <a:pt x="223" y="400"/>
                  </a:lnTo>
                  <a:lnTo>
                    <a:pt x="223" y="411"/>
                  </a:lnTo>
                  <a:lnTo>
                    <a:pt x="220" y="420"/>
                  </a:lnTo>
                  <a:lnTo>
                    <a:pt x="209" y="424"/>
                  </a:lnTo>
                  <a:lnTo>
                    <a:pt x="196" y="424"/>
                  </a:lnTo>
                  <a:lnTo>
                    <a:pt x="183" y="424"/>
                  </a:lnTo>
                  <a:lnTo>
                    <a:pt x="172" y="416"/>
                  </a:lnTo>
                  <a:lnTo>
                    <a:pt x="160" y="416"/>
                  </a:lnTo>
                  <a:lnTo>
                    <a:pt x="147" y="420"/>
                  </a:lnTo>
                  <a:lnTo>
                    <a:pt x="132" y="424"/>
                  </a:lnTo>
                  <a:lnTo>
                    <a:pt x="120" y="427"/>
                  </a:lnTo>
                  <a:lnTo>
                    <a:pt x="116" y="442"/>
                  </a:lnTo>
                  <a:lnTo>
                    <a:pt x="112" y="455"/>
                  </a:lnTo>
                  <a:lnTo>
                    <a:pt x="109" y="469"/>
                  </a:lnTo>
                  <a:lnTo>
                    <a:pt x="107" y="487"/>
                  </a:lnTo>
                  <a:lnTo>
                    <a:pt x="87" y="487"/>
                  </a:lnTo>
                  <a:lnTo>
                    <a:pt x="85" y="469"/>
                  </a:lnTo>
                  <a:lnTo>
                    <a:pt x="83" y="455"/>
                  </a:lnTo>
                  <a:lnTo>
                    <a:pt x="78" y="451"/>
                  </a:lnTo>
                  <a:lnTo>
                    <a:pt x="72" y="447"/>
                  </a:lnTo>
                  <a:lnTo>
                    <a:pt x="67" y="445"/>
                  </a:lnTo>
                  <a:lnTo>
                    <a:pt x="62" y="442"/>
                  </a:lnTo>
                  <a:lnTo>
                    <a:pt x="54" y="440"/>
                  </a:lnTo>
                  <a:lnTo>
                    <a:pt x="54" y="433"/>
                  </a:lnTo>
                  <a:lnTo>
                    <a:pt x="51" y="429"/>
                  </a:lnTo>
                  <a:lnTo>
                    <a:pt x="49" y="427"/>
                  </a:lnTo>
                  <a:lnTo>
                    <a:pt x="45" y="425"/>
                  </a:lnTo>
                  <a:lnTo>
                    <a:pt x="40" y="424"/>
                  </a:lnTo>
                  <a:lnTo>
                    <a:pt x="36" y="409"/>
                  </a:lnTo>
                  <a:lnTo>
                    <a:pt x="32" y="396"/>
                  </a:lnTo>
                  <a:lnTo>
                    <a:pt x="31" y="378"/>
                  </a:lnTo>
                  <a:lnTo>
                    <a:pt x="27" y="376"/>
                  </a:lnTo>
                  <a:lnTo>
                    <a:pt x="25" y="375"/>
                  </a:lnTo>
                  <a:lnTo>
                    <a:pt x="23" y="375"/>
                  </a:lnTo>
                  <a:lnTo>
                    <a:pt x="20" y="373"/>
                  </a:lnTo>
                  <a:lnTo>
                    <a:pt x="14" y="371"/>
                  </a:lnTo>
                  <a:lnTo>
                    <a:pt x="14" y="367"/>
                  </a:lnTo>
                  <a:lnTo>
                    <a:pt x="12" y="364"/>
                  </a:lnTo>
                  <a:lnTo>
                    <a:pt x="11" y="364"/>
                  </a:lnTo>
                  <a:lnTo>
                    <a:pt x="11" y="364"/>
                  </a:lnTo>
                  <a:lnTo>
                    <a:pt x="11" y="335"/>
                  </a:lnTo>
                  <a:lnTo>
                    <a:pt x="7" y="335"/>
                  </a:lnTo>
                  <a:lnTo>
                    <a:pt x="7" y="327"/>
                  </a:lnTo>
                  <a:lnTo>
                    <a:pt x="3" y="327"/>
                  </a:lnTo>
                  <a:lnTo>
                    <a:pt x="2" y="315"/>
                  </a:lnTo>
                  <a:lnTo>
                    <a:pt x="5" y="300"/>
                  </a:lnTo>
                  <a:lnTo>
                    <a:pt x="7" y="291"/>
                  </a:lnTo>
                  <a:lnTo>
                    <a:pt x="3" y="291"/>
                  </a:lnTo>
                  <a:lnTo>
                    <a:pt x="2" y="287"/>
                  </a:lnTo>
                  <a:lnTo>
                    <a:pt x="0" y="282"/>
                  </a:lnTo>
                  <a:lnTo>
                    <a:pt x="0" y="278"/>
                  </a:lnTo>
                  <a:lnTo>
                    <a:pt x="0" y="271"/>
                  </a:lnTo>
                  <a:lnTo>
                    <a:pt x="12" y="258"/>
                  </a:lnTo>
                  <a:lnTo>
                    <a:pt x="27" y="236"/>
                  </a:lnTo>
                  <a:lnTo>
                    <a:pt x="38" y="215"/>
                  </a:lnTo>
                  <a:lnTo>
                    <a:pt x="47" y="195"/>
                  </a:lnTo>
                  <a:lnTo>
                    <a:pt x="80" y="195"/>
                  </a:lnTo>
                  <a:lnTo>
                    <a:pt x="80" y="191"/>
                  </a:lnTo>
                  <a:lnTo>
                    <a:pt x="87" y="191"/>
                  </a:lnTo>
                  <a:lnTo>
                    <a:pt x="87" y="187"/>
                  </a:lnTo>
                  <a:lnTo>
                    <a:pt x="94" y="187"/>
                  </a:lnTo>
                  <a:lnTo>
                    <a:pt x="94" y="184"/>
                  </a:lnTo>
                  <a:lnTo>
                    <a:pt x="100" y="182"/>
                  </a:lnTo>
                  <a:lnTo>
                    <a:pt x="103" y="180"/>
                  </a:lnTo>
                  <a:lnTo>
                    <a:pt x="109" y="180"/>
                  </a:lnTo>
                  <a:lnTo>
                    <a:pt x="114" y="178"/>
                  </a:lnTo>
                  <a:lnTo>
                    <a:pt x="123" y="191"/>
                  </a:lnTo>
                  <a:lnTo>
                    <a:pt x="145" y="182"/>
                  </a:lnTo>
                  <a:lnTo>
                    <a:pt x="165" y="173"/>
                  </a:lnTo>
                  <a:lnTo>
                    <a:pt x="189" y="165"/>
                  </a:lnTo>
                  <a:lnTo>
                    <a:pt x="220" y="164"/>
                  </a:lnTo>
                  <a:lnTo>
                    <a:pt x="222" y="160"/>
                  </a:lnTo>
                  <a:lnTo>
                    <a:pt x="223" y="158"/>
                  </a:lnTo>
                  <a:lnTo>
                    <a:pt x="225" y="156"/>
                  </a:lnTo>
                  <a:lnTo>
                    <a:pt x="225" y="156"/>
                  </a:lnTo>
                  <a:lnTo>
                    <a:pt x="227" y="156"/>
                  </a:lnTo>
                  <a:lnTo>
                    <a:pt x="227" y="156"/>
                  </a:lnTo>
                  <a:lnTo>
                    <a:pt x="229" y="156"/>
                  </a:lnTo>
                  <a:lnTo>
                    <a:pt x="231" y="155"/>
                  </a:lnTo>
                  <a:lnTo>
                    <a:pt x="234" y="144"/>
                  </a:lnTo>
                  <a:lnTo>
                    <a:pt x="243" y="140"/>
                  </a:lnTo>
                  <a:lnTo>
                    <a:pt x="243" y="131"/>
                  </a:lnTo>
                  <a:lnTo>
                    <a:pt x="234" y="131"/>
                  </a:lnTo>
                  <a:lnTo>
                    <a:pt x="234" y="115"/>
                  </a:lnTo>
                  <a:lnTo>
                    <a:pt x="236" y="115"/>
                  </a:lnTo>
                  <a:lnTo>
                    <a:pt x="238" y="113"/>
                  </a:lnTo>
                  <a:lnTo>
                    <a:pt x="238" y="113"/>
                  </a:lnTo>
                  <a:lnTo>
                    <a:pt x="238" y="113"/>
                  </a:lnTo>
                  <a:lnTo>
                    <a:pt x="238" y="113"/>
                  </a:lnTo>
                  <a:lnTo>
                    <a:pt x="240" y="111"/>
                  </a:lnTo>
                  <a:lnTo>
                    <a:pt x="283" y="111"/>
                  </a:lnTo>
                  <a:lnTo>
                    <a:pt x="283" y="107"/>
                  </a:lnTo>
                  <a:lnTo>
                    <a:pt x="294" y="107"/>
                  </a:lnTo>
                  <a:lnTo>
                    <a:pt x="294" y="104"/>
                  </a:lnTo>
                  <a:lnTo>
                    <a:pt x="320" y="104"/>
                  </a:lnTo>
                  <a:lnTo>
                    <a:pt x="327" y="91"/>
                  </a:lnTo>
                  <a:lnTo>
                    <a:pt x="334" y="91"/>
                  </a:lnTo>
                  <a:lnTo>
                    <a:pt x="340" y="80"/>
                  </a:lnTo>
                  <a:lnTo>
                    <a:pt x="363" y="58"/>
                  </a:lnTo>
                  <a:lnTo>
                    <a:pt x="363" y="55"/>
                  </a:lnTo>
                  <a:lnTo>
                    <a:pt x="371" y="55"/>
                  </a:lnTo>
                  <a:lnTo>
                    <a:pt x="372" y="49"/>
                  </a:lnTo>
                  <a:lnTo>
                    <a:pt x="374" y="45"/>
                  </a:lnTo>
                  <a:lnTo>
                    <a:pt x="378" y="42"/>
                  </a:lnTo>
                  <a:lnTo>
                    <a:pt x="380" y="38"/>
                  </a:lnTo>
                  <a:lnTo>
                    <a:pt x="383" y="35"/>
                  </a:lnTo>
                  <a:lnTo>
                    <a:pt x="387" y="35"/>
                  </a:lnTo>
                  <a:lnTo>
                    <a:pt x="387" y="20"/>
                  </a:lnTo>
                  <a:lnTo>
                    <a:pt x="391" y="20"/>
                  </a:lnTo>
                  <a:lnTo>
                    <a:pt x="405" y="7"/>
                  </a:lnTo>
                  <a:lnTo>
                    <a:pt x="425" y="0"/>
                  </a:lnTo>
                  <a:lnTo>
                    <a:pt x="45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18">
              <a:extLst>
                <a:ext uri="{FF2B5EF4-FFF2-40B4-BE49-F238E27FC236}">
                  <a16:creationId xmlns:a16="http://schemas.microsoft.com/office/drawing/2014/main" id="{504B8FDD-C46E-44BF-BCAF-5AD63145E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165" y="3278819"/>
              <a:ext cx="190500" cy="130175"/>
            </a:xfrm>
            <a:custGeom>
              <a:avLst/>
              <a:gdLst>
                <a:gd name="T0" fmla="*/ 20 w 120"/>
                <a:gd name="T1" fmla="*/ 0 h 82"/>
                <a:gd name="T2" fmla="*/ 40 w 120"/>
                <a:gd name="T3" fmla="*/ 0 h 82"/>
                <a:gd name="T4" fmla="*/ 46 w 120"/>
                <a:gd name="T5" fmla="*/ 9 h 82"/>
                <a:gd name="T6" fmla="*/ 58 w 120"/>
                <a:gd name="T7" fmla="*/ 11 h 82"/>
                <a:gd name="T8" fmla="*/ 75 w 120"/>
                <a:gd name="T9" fmla="*/ 9 h 82"/>
                <a:gd name="T10" fmla="*/ 91 w 120"/>
                <a:gd name="T11" fmla="*/ 7 h 82"/>
                <a:gd name="T12" fmla="*/ 106 w 120"/>
                <a:gd name="T13" fmla="*/ 7 h 82"/>
                <a:gd name="T14" fmla="*/ 117 w 120"/>
                <a:gd name="T15" fmla="*/ 13 h 82"/>
                <a:gd name="T16" fmla="*/ 120 w 120"/>
                <a:gd name="T17" fmla="*/ 13 h 82"/>
                <a:gd name="T18" fmla="*/ 120 w 120"/>
                <a:gd name="T19" fmla="*/ 24 h 82"/>
                <a:gd name="T20" fmla="*/ 117 w 120"/>
                <a:gd name="T21" fmla="*/ 34 h 82"/>
                <a:gd name="T22" fmla="*/ 117 w 120"/>
                <a:gd name="T23" fmla="*/ 49 h 82"/>
                <a:gd name="T24" fmla="*/ 118 w 120"/>
                <a:gd name="T25" fmla="*/ 64 h 82"/>
                <a:gd name="T26" fmla="*/ 120 w 120"/>
                <a:gd name="T27" fmla="*/ 76 h 82"/>
                <a:gd name="T28" fmla="*/ 102 w 120"/>
                <a:gd name="T29" fmla="*/ 80 h 82"/>
                <a:gd name="T30" fmla="*/ 80 w 120"/>
                <a:gd name="T31" fmla="*/ 82 h 82"/>
                <a:gd name="T32" fmla="*/ 55 w 120"/>
                <a:gd name="T33" fmla="*/ 82 h 82"/>
                <a:gd name="T34" fmla="*/ 31 w 120"/>
                <a:gd name="T35" fmla="*/ 80 h 82"/>
                <a:gd name="T36" fmla="*/ 9 w 120"/>
                <a:gd name="T37" fmla="*/ 80 h 82"/>
                <a:gd name="T38" fmla="*/ 4 w 120"/>
                <a:gd name="T39" fmla="*/ 71 h 82"/>
                <a:gd name="T40" fmla="*/ 2 w 120"/>
                <a:gd name="T41" fmla="*/ 62 h 82"/>
                <a:gd name="T42" fmla="*/ 0 w 120"/>
                <a:gd name="T43" fmla="*/ 47 h 82"/>
                <a:gd name="T44" fmla="*/ 4 w 120"/>
                <a:gd name="T45" fmla="*/ 45 h 82"/>
                <a:gd name="T46" fmla="*/ 6 w 120"/>
                <a:gd name="T47" fmla="*/ 45 h 82"/>
                <a:gd name="T48" fmla="*/ 6 w 120"/>
                <a:gd name="T49" fmla="*/ 44 h 82"/>
                <a:gd name="T50" fmla="*/ 8 w 120"/>
                <a:gd name="T51" fmla="*/ 42 h 82"/>
                <a:gd name="T52" fmla="*/ 8 w 120"/>
                <a:gd name="T53" fmla="*/ 42 h 82"/>
                <a:gd name="T54" fmla="*/ 8 w 120"/>
                <a:gd name="T55" fmla="*/ 40 h 82"/>
                <a:gd name="T56" fmla="*/ 9 w 120"/>
                <a:gd name="T57" fmla="*/ 36 h 82"/>
                <a:gd name="T58" fmla="*/ 13 w 120"/>
                <a:gd name="T59" fmla="*/ 36 h 82"/>
                <a:gd name="T60" fmla="*/ 13 w 120"/>
                <a:gd name="T61" fmla="*/ 27 h 82"/>
                <a:gd name="T62" fmla="*/ 20 w 120"/>
                <a:gd name="T63" fmla="*/ 24 h 82"/>
                <a:gd name="T64" fmla="*/ 20 w 120"/>
                <a:gd name="T6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82">
                  <a:moveTo>
                    <a:pt x="20" y="0"/>
                  </a:moveTo>
                  <a:lnTo>
                    <a:pt x="40" y="0"/>
                  </a:lnTo>
                  <a:lnTo>
                    <a:pt x="46" y="9"/>
                  </a:lnTo>
                  <a:lnTo>
                    <a:pt x="58" y="11"/>
                  </a:lnTo>
                  <a:lnTo>
                    <a:pt x="75" y="9"/>
                  </a:lnTo>
                  <a:lnTo>
                    <a:pt x="91" y="7"/>
                  </a:lnTo>
                  <a:lnTo>
                    <a:pt x="106" y="7"/>
                  </a:lnTo>
                  <a:lnTo>
                    <a:pt x="117" y="13"/>
                  </a:lnTo>
                  <a:lnTo>
                    <a:pt x="120" y="13"/>
                  </a:lnTo>
                  <a:lnTo>
                    <a:pt x="120" y="24"/>
                  </a:lnTo>
                  <a:lnTo>
                    <a:pt x="117" y="34"/>
                  </a:lnTo>
                  <a:lnTo>
                    <a:pt x="117" y="49"/>
                  </a:lnTo>
                  <a:lnTo>
                    <a:pt x="118" y="64"/>
                  </a:lnTo>
                  <a:lnTo>
                    <a:pt x="120" y="76"/>
                  </a:lnTo>
                  <a:lnTo>
                    <a:pt x="102" y="80"/>
                  </a:lnTo>
                  <a:lnTo>
                    <a:pt x="80" y="82"/>
                  </a:lnTo>
                  <a:lnTo>
                    <a:pt x="55" y="82"/>
                  </a:lnTo>
                  <a:lnTo>
                    <a:pt x="31" y="80"/>
                  </a:lnTo>
                  <a:lnTo>
                    <a:pt x="9" y="80"/>
                  </a:lnTo>
                  <a:lnTo>
                    <a:pt x="4" y="71"/>
                  </a:lnTo>
                  <a:lnTo>
                    <a:pt x="2" y="62"/>
                  </a:lnTo>
                  <a:lnTo>
                    <a:pt x="0" y="47"/>
                  </a:lnTo>
                  <a:lnTo>
                    <a:pt x="4" y="45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3" y="27"/>
                  </a:lnTo>
                  <a:lnTo>
                    <a:pt x="20" y="24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21">
              <a:extLst>
                <a:ext uri="{FF2B5EF4-FFF2-40B4-BE49-F238E27FC236}">
                  <a16:creationId xmlns:a16="http://schemas.microsoft.com/office/drawing/2014/main" id="{807600B6-7F29-4277-802C-692A64967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952" y="3278819"/>
              <a:ext cx="508000" cy="560388"/>
            </a:xfrm>
            <a:custGeom>
              <a:avLst/>
              <a:gdLst>
                <a:gd name="T0" fmla="*/ 251 w 320"/>
                <a:gd name="T1" fmla="*/ 4 h 353"/>
                <a:gd name="T2" fmla="*/ 246 w 320"/>
                <a:gd name="T3" fmla="*/ 22 h 353"/>
                <a:gd name="T4" fmla="*/ 244 w 320"/>
                <a:gd name="T5" fmla="*/ 40 h 353"/>
                <a:gd name="T6" fmla="*/ 253 w 320"/>
                <a:gd name="T7" fmla="*/ 47 h 353"/>
                <a:gd name="T8" fmla="*/ 251 w 320"/>
                <a:gd name="T9" fmla="*/ 54 h 353"/>
                <a:gd name="T10" fmla="*/ 249 w 320"/>
                <a:gd name="T11" fmla="*/ 60 h 353"/>
                <a:gd name="T12" fmla="*/ 260 w 320"/>
                <a:gd name="T13" fmla="*/ 60 h 353"/>
                <a:gd name="T14" fmla="*/ 282 w 320"/>
                <a:gd name="T15" fmla="*/ 49 h 353"/>
                <a:gd name="T16" fmla="*/ 306 w 320"/>
                <a:gd name="T17" fmla="*/ 56 h 353"/>
                <a:gd name="T18" fmla="*/ 315 w 320"/>
                <a:gd name="T19" fmla="*/ 74 h 353"/>
                <a:gd name="T20" fmla="*/ 304 w 320"/>
                <a:gd name="T21" fmla="*/ 98 h 353"/>
                <a:gd name="T22" fmla="*/ 289 w 320"/>
                <a:gd name="T23" fmla="*/ 124 h 353"/>
                <a:gd name="T24" fmla="*/ 300 w 320"/>
                <a:gd name="T25" fmla="*/ 144 h 353"/>
                <a:gd name="T26" fmla="*/ 304 w 320"/>
                <a:gd name="T27" fmla="*/ 154 h 353"/>
                <a:gd name="T28" fmla="*/ 313 w 320"/>
                <a:gd name="T29" fmla="*/ 160 h 353"/>
                <a:gd name="T30" fmla="*/ 317 w 320"/>
                <a:gd name="T31" fmla="*/ 236 h 353"/>
                <a:gd name="T32" fmla="*/ 300 w 320"/>
                <a:gd name="T33" fmla="*/ 273 h 353"/>
                <a:gd name="T34" fmla="*/ 288 w 320"/>
                <a:gd name="T35" fmla="*/ 264 h 353"/>
                <a:gd name="T36" fmla="*/ 284 w 320"/>
                <a:gd name="T37" fmla="*/ 262 h 353"/>
                <a:gd name="T38" fmla="*/ 280 w 320"/>
                <a:gd name="T39" fmla="*/ 256 h 353"/>
                <a:gd name="T40" fmla="*/ 262 w 320"/>
                <a:gd name="T41" fmla="*/ 265 h 353"/>
                <a:gd name="T42" fmla="*/ 240 w 320"/>
                <a:gd name="T43" fmla="*/ 264 h 353"/>
                <a:gd name="T44" fmla="*/ 235 w 320"/>
                <a:gd name="T45" fmla="*/ 253 h 353"/>
                <a:gd name="T46" fmla="*/ 228 w 320"/>
                <a:gd name="T47" fmla="*/ 242 h 353"/>
                <a:gd name="T48" fmla="*/ 217 w 320"/>
                <a:gd name="T49" fmla="*/ 236 h 353"/>
                <a:gd name="T50" fmla="*/ 211 w 320"/>
                <a:gd name="T51" fmla="*/ 240 h 353"/>
                <a:gd name="T52" fmla="*/ 164 w 320"/>
                <a:gd name="T53" fmla="*/ 269 h 353"/>
                <a:gd name="T54" fmla="*/ 171 w 320"/>
                <a:gd name="T55" fmla="*/ 296 h 353"/>
                <a:gd name="T56" fmla="*/ 177 w 320"/>
                <a:gd name="T57" fmla="*/ 313 h 353"/>
                <a:gd name="T58" fmla="*/ 179 w 320"/>
                <a:gd name="T59" fmla="*/ 318 h 353"/>
                <a:gd name="T60" fmla="*/ 179 w 320"/>
                <a:gd name="T61" fmla="*/ 324 h 353"/>
                <a:gd name="T62" fmla="*/ 179 w 320"/>
                <a:gd name="T63" fmla="*/ 329 h 353"/>
                <a:gd name="T64" fmla="*/ 173 w 320"/>
                <a:gd name="T65" fmla="*/ 334 h 353"/>
                <a:gd name="T66" fmla="*/ 171 w 320"/>
                <a:gd name="T67" fmla="*/ 336 h 353"/>
                <a:gd name="T68" fmla="*/ 162 w 320"/>
                <a:gd name="T69" fmla="*/ 338 h 353"/>
                <a:gd name="T70" fmla="*/ 155 w 320"/>
                <a:gd name="T71" fmla="*/ 338 h 353"/>
                <a:gd name="T72" fmla="*/ 149 w 320"/>
                <a:gd name="T73" fmla="*/ 338 h 353"/>
                <a:gd name="T74" fmla="*/ 146 w 320"/>
                <a:gd name="T75" fmla="*/ 345 h 353"/>
                <a:gd name="T76" fmla="*/ 124 w 320"/>
                <a:gd name="T77" fmla="*/ 353 h 353"/>
                <a:gd name="T78" fmla="*/ 109 w 320"/>
                <a:gd name="T79" fmla="*/ 333 h 353"/>
                <a:gd name="T80" fmla="*/ 88 w 320"/>
                <a:gd name="T81" fmla="*/ 304 h 353"/>
                <a:gd name="T82" fmla="*/ 68 w 320"/>
                <a:gd name="T83" fmla="*/ 276 h 353"/>
                <a:gd name="T84" fmla="*/ 53 w 320"/>
                <a:gd name="T85" fmla="*/ 271 h 353"/>
                <a:gd name="T86" fmla="*/ 44 w 320"/>
                <a:gd name="T87" fmla="*/ 260 h 353"/>
                <a:gd name="T88" fmla="*/ 31 w 320"/>
                <a:gd name="T89" fmla="*/ 240 h 353"/>
                <a:gd name="T90" fmla="*/ 28 w 320"/>
                <a:gd name="T91" fmla="*/ 231 h 353"/>
                <a:gd name="T92" fmla="*/ 28 w 320"/>
                <a:gd name="T93" fmla="*/ 218 h 353"/>
                <a:gd name="T94" fmla="*/ 20 w 320"/>
                <a:gd name="T95" fmla="*/ 213 h 353"/>
                <a:gd name="T96" fmla="*/ 9 w 320"/>
                <a:gd name="T97" fmla="*/ 189 h 353"/>
                <a:gd name="T98" fmla="*/ 0 w 320"/>
                <a:gd name="T99" fmla="*/ 160 h 353"/>
                <a:gd name="T100" fmla="*/ 11 w 320"/>
                <a:gd name="T101" fmla="*/ 162 h 353"/>
                <a:gd name="T102" fmla="*/ 20 w 320"/>
                <a:gd name="T103" fmla="*/ 164 h 353"/>
                <a:gd name="T104" fmla="*/ 24 w 320"/>
                <a:gd name="T105" fmla="*/ 156 h 353"/>
                <a:gd name="T106" fmla="*/ 31 w 320"/>
                <a:gd name="T107" fmla="*/ 149 h 353"/>
                <a:gd name="T108" fmla="*/ 44 w 320"/>
                <a:gd name="T109" fmla="*/ 89 h 353"/>
                <a:gd name="T110" fmla="*/ 48 w 320"/>
                <a:gd name="T111" fmla="*/ 76 h 353"/>
                <a:gd name="T112" fmla="*/ 64 w 320"/>
                <a:gd name="T113" fmla="*/ 73 h 353"/>
                <a:gd name="T114" fmla="*/ 91 w 320"/>
                <a:gd name="T115" fmla="*/ 76 h 353"/>
                <a:gd name="T116" fmla="*/ 133 w 320"/>
                <a:gd name="T117" fmla="*/ 76 h 353"/>
                <a:gd name="T118" fmla="*/ 148 w 320"/>
                <a:gd name="T11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353">
                  <a:moveTo>
                    <a:pt x="148" y="0"/>
                  </a:moveTo>
                  <a:lnTo>
                    <a:pt x="251" y="4"/>
                  </a:lnTo>
                  <a:lnTo>
                    <a:pt x="249" y="13"/>
                  </a:lnTo>
                  <a:lnTo>
                    <a:pt x="246" y="22"/>
                  </a:lnTo>
                  <a:lnTo>
                    <a:pt x="242" y="29"/>
                  </a:lnTo>
                  <a:lnTo>
                    <a:pt x="244" y="40"/>
                  </a:lnTo>
                  <a:lnTo>
                    <a:pt x="251" y="44"/>
                  </a:lnTo>
                  <a:lnTo>
                    <a:pt x="253" y="47"/>
                  </a:lnTo>
                  <a:lnTo>
                    <a:pt x="251" y="51"/>
                  </a:lnTo>
                  <a:lnTo>
                    <a:pt x="251" y="54"/>
                  </a:lnTo>
                  <a:lnTo>
                    <a:pt x="249" y="56"/>
                  </a:lnTo>
                  <a:lnTo>
                    <a:pt x="249" y="60"/>
                  </a:lnTo>
                  <a:lnTo>
                    <a:pt x="248" y="60"/>
                  </a:lnTo>
                  <a:lnTo>
                    <a:pt x="260" y="60"/>
                  </a:lnTo>
                  <a:lnTo>
                    <a:pt x="269" y="53"/>
                  </a:lnTo>
                  <a:lnTo>
                    <a:pt x="282" y="49"/>
                  </a:lnTo>
                  <a:lnTo>
                    <a:pt x="300" y="47"/>
                  </a:lnTo>
                  <a:lnTo>
                    <a:pt x="306" y="56"/>
                  </a:lnTo>
                  <a:lnTo>
                    <a:pt x="311" y="65"/>
                  </a:lnTo>
                  <a:lnTo>
                    <a:pt x="315" y="74"/>
                  </a:lnTo>
                  <a:lnTo>
                    <a:pt x="317" y="89"/>
                  </a:lnTo>
                  <a:lnTo>
                    <a:pt x="304" y="98"/>
                  </a:lnTo>
                  <a:lnTo>
                    <a:pt x="295" y="109"/>
                  </a:lnTo>
                  <a:lnTo>
                    <a:pt x="289" y="124"/>
                  </a:lnTo>
                  <a:lnTo>
                    <a:pt x="288" y="144"/>
                  </a:lnTo>
                  <a:lnTo>
                    <a:pt x="300" y="144"/>
                  </a:lnTo>
                  <a:lnTo>
                    <a:pt x="302" y="151"/>
                  </a:lnTo>
                  <a:lnTo>
                    <a:pt x="304" y="154"/>
                  </a:lnTo>
                  <a:lnTo>
                    <a:pt x="308" y="158"/>
                  </a:lnTo>
                  <a:lnTo>
                    <a:pt x="313" y="160"/>
                  </a:lnTo>
                  <a:lnTo>
                    <a:pt x="320" y="160"/>
                  </a:lnTo>
                  <a:lnTo>
                    <a:pt x="317" y="236"/>
                  </a:lnTo>
                  <a:lnTo>
                    <a:pt x="311" y="236"/>
                  </a:lnTo>
                  <a:lnTo>
                    <a:pt x="300" y="273"/>
                  </a:lnTo>
                  <a:lnTo>
                    <a:pt x="288" y="273"/>
                  </a:lnTo>
                  <a:lnTo>
                    <a:pt x="288" y="264"/>
                  </a:lnTo>
                  <a:lnTo>
                    <a:pt x="286" y="262"/>
                  </a:lnTo>
                  <a:lnTo>
                    <a:pt x="284" y="262"/>
                  </a:lnTo>
                  <a:lnTo>
                    <a:pt x="282" y="260"/>
                  </a:lnTo>
                  <a:lnTo>
                    <a:pt x="280" y="256"/>
                  </a:lnTo>
                  <a:lnTo>
                    <a:pt x="269" y="264"/>
                  </a:lnTo>
                  <a:lnTo>
                    <a:pt x="262" y="265"/>
                  </a:lnTo>
                  <a:lnTo>
                    <a:pt x="255" y="267"/>
                  </a:lnTo>
                  <a:lnTo>
                    <a:pt x="240" y="264"/>
                  </a:lnTo>
                  <a:lnTo>
                    <a:pt x="237" y="258"/>
                  </a:lnTo>
                  <a:lnTo>
                    <a:pt x="235" y="253"/>
                  </a:lnTo>
                  <a:lnTo>
                    <a:pt x="231" y="247"/>
                  </a:lnTo>
                  <a:lnTo>
                    <a:pt x="228" y="242"/>
                  </a:lnTo>
                  <a:lnTo>
                    <a:pt x="222" y="238"/>
                  </a:lnTo>
                  <a:lnTo>
                    <a:pt x="217" y="236"/>
                  </a:lnTo>
                  <a:lnTo>
                    <a:pt x="217" y="240"/>
                  </a:lnTo>
                  <a:lnTo>
                    <a:pt x="211" y="240"/>
                  </a:lnTo>
                  <a:lnTo>
                    <a:pt x="211" y="264"/>
                  </a:lnTo>
                  <a:lnTo>
                    <a:pt x="164" y="269"/>
                  </a:lnTo>
                  <a:lnTo>
                    <a:pt x="164" y="293"/>
                  </a:lnTo>
                  <a:lnTo>
                    <a:pt x="171" y="296"/>
                  </a:lnTo>
                  <a:lnTo>
                    <a:pt x="171" y="313"/>
                  </a:lnTo>
                  <a:lnTo>
                    <a:pt x="177" y="313"/>
                  </a:lnTo>
                  <a:lnTo>
                    <a:pt x="177" y="314"/>
                  </a:lnTo>
                  <a:lnTo>
                    <a:pt x="179" y="318"/>
                  </a:lnTo>
                  <a:lnTo>
                    <a:pt x="179" y="320"/>
                  </a:lnTo>
                  <a:lnTo>
                    <a:pt x="179" y="324"/>
                  </a:lnTo>
                  <a:lnTo>
                    <a:pt x="180" y="327"/>
                  </a:lnTo>
                  <a:lnTo>
                    <a:pt x="179" y="329"/>
                  </a:lnTo>
                  <a:lnTo>
                    <a:pt x="175" y="331"/>
                  </a:lnTo>
                  <a:lnTo>
                    <a:pt x="173" y="334"/>
                  </a:lnTo>
                  <a:lnTo>
                    <a:pt x="173" y="336"/>
                  </a:lnTo>
                  <a:lnTo>
                    <a:pt x="171" y="336"/>
                  </a:lnTo>
                  <a:lnTo>
                    <a:pt x="166" y="338"/>
                  </a:lnTo>
                  <a:lnTo>
                    <a:pt x="162" y="338"/>
                  </a:lnTo>
                  <a:lnTo>
                    <a:pt x="159" y="338"/>
                  </a:lnTo>
                  <a:lnTo>
                    <a:pt x="155" y="338"/>
                  </a:lnTo>
                  <a:lnTo>
                    <a:pt x="153" y="338"/>
                  </a:lnTo>
                  <a:lnTo>
                    <a:pt x="149" y="338"/>
                  </a:lnTo>
                  <a:lnTo>
                    <a:pt x="148" y="340"/>
                  </a:lnTo>
                  <a:lnTo>
                    <a:pt x="146" y="345"/>
                  </a:lnTo>
                  <a:lnTo>
                    <a:pt x="144" y="353"/>
                  </a:lnTo>
                  <a:lnTo>
                    <a:pt x="124" y="353"/>
                  </a:lnTo>
                  <a:lnTo>
                    <a:pt x="124" y="344"/>
                  </a:lnTo>
                  <a:lnTo>
                    <a:pt x="109" y="333"/>
                  </a:lnTo>
                  <a:lnTo>
                    <a:pt x="99" y="318"/>
                  </a:lnTo>
                  <a:lnTo>
                    <a:pt x="88" y="304"/>
                  </a:lnTo>
                  <a:lnTo>
                    <a:pt x="68" y="289"/>
                  </a:lnTo>
                  <a:lnTo>
                    <a:pt x="68" y="276"/>
                  </a:lnTo>
                  <a:lnTo>
                    <a:pt x="60" y="274"/>
                  </a:lnTo>
                  <a:lnTo>
                    <a:pt x="53" y="271"/>
                  </a:lnTo>
                  <a:lnTo>
                    <a:pt x="48" y="265"/>
                  </a:lnTo>
                  <a:lnTo>
                    <a:pt x="44" y="260"/>
                  </a:lnTo>
                  <a:lnTo>
                    <a:pt x="44" y="244"/>
                  </a:lnTo>
                  <a:lnTo>
                    <a:pt x="31" y="240"/>
                  </a:lnTo>
                  <a:lnTo>
                    <a:pt x="29" y="236"/>
                  </a:lnTo>
                  <a:lnTo>
                    <a:pt x="28" y="231"/>
                  </a:lnTo>
                  <a:lnTo>
                    <a:pt x="28" y="225"/>
                  </a:lnTo>
                  <a:lnTo>
                    <a:pt x="28" y="218"/>
                  </a:lnTo>
                  <a:lnTo>
                    <a:pt x="28" y="213"/>
                  </a:lnTo>
                  <a:lnTo>
                    <a:pt x="20" y="213"/>
                  </a:lnTo>
                  <a:lnTo>
                    <a:pt x="15" y="200"/>
                  </a:lnTo>
                  <a:lnTo>
                    <a:pt x="9" y="189"/>
                  </a:lnTo>
                  <a:lnTo>
                    <a:pt x="4" y="176"/>
                  </a:lnTo>
                  <a:lnTo>
                    <a:pt x="0" y="160"/>
                  </a:lnTo>
                  <a:lnTo>
                    <a:pt x="6" y="160"/>
                  </a:lnTo>
                  <a:lnTo>
                    <a:pt x="11" y="162"/>
                  </a:lnTo>
                  <a:lnTo>
                    <a:pt x="15" y="162"/>
                  </a:lnTo>
                  <a:lnTo>
                    <a:pt x="20" y="164"/>
                  </a:lnTo>
                  <a:lnTo>
                    <a:pt x="20" y="160"/>
                  </a:lnTo>
                  <a:lnTo>
                    <a:pt x="24" y="156"/>
                  </a:lnTo>
                  <a:lnTo>
                    <a:pt x="28" y="153"/>
                  </a:lnTo>
                  <a:lnTo>
                    <a:pt x="31" y="149"/>
                  </a:lnTo>
                  <a:lnTo>
                    <a:pt x="31" y="89"/>
                  </a:lnTo>
                  <a:lnTo>
                    <a:pt x="44" y="89"/>
                  </a:lnTo>
                  <a:lnTo>
                    <a:pt x="44" y="76"/>
                  </a:lnTo>
                  <a:lnTo>
                    <a:pt x="48" y="76"/>
                  </a:lnTo>
                  <a:lnTo>
                    <a:pt x="48" y="73"/>
                  </a:lnTo>
                  <a:lnTo>
                    <a:pt x="64" y="73"/>
                  </a:lnTo>
                  <a:lnTo>
                    <a:pt x="75" y="76"/>
                  </a:lnTo>
                  <a:lnTo>
                    <a:pt x="91" y="76"/>
                  </a:lnTo>
                  <a:lnTo>
                    <a:pt x="113" y="76"/>
                  </a:lnTo>
                  <a:lnTo>
                    <a:pt x="133" y="76"/>
                  </a:lnTo>
                  <a:lnTo>
                    <a:pt x="148" y="76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24">
              <a:extLst>
                <a:ext uri="{FF2B5EF4-FFF2-40B4-BE49-F238E27FC236}">
                  <a16:creationId xmlns:a16="http://schemas.microsoft.com/office/drawing/2014/main" id="{718DB810-F01E-4554-8E64-D792D37D5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3440" y="3145469"/>
              <a:ext cx="639763" cy="800100"/>
            </a:xfrm>
            <a:custGeom>
              <a:avLst/>
              <a:gdLst>
                <a:gd name="T0" fmla="*/ 403 w 403"/>
                <a:gd name="T1" fmla="*/ 13 h 504"/>
                <a:gd name="T2" fmla="*/ 394 w 403"/>
                <a:gd name="T3" fmla="*/ 51 h 504"/>
                <a:gd name="T4" fmla="*/ 383 w 403"/>
                <a:gd name="T5" fmla="*/ 80 h 504"/>
                <a:gd name="T6" fmla="*/ 374 w 403"/>
                <a:gd name="T7" fmla="*/ 124 h 504"/>
                <a:gd name="T8" fmla="*/ 367 w 403"/>
                <a:gd name="T9" fmla="*/ 153 h 504"/>
                <a:gd name="T10" fmla="*/ 362 w 403"/>
                <a:gd name="T11" fmla="*/ 208 h 504"/>
                <a:gd name="T12" fmla="*/ 352 w 403"/>
                <a:gd name="T13" fmla="*/ 262 h 504"/>
                <a:gd name="T14" fmla="*/ 323 w 403"/>
                <a:gd name="T15" fmla="*/ 297 h 504"/>
                <a:gd name="T16" fmla="*/ 274 w 403"/>
                <a:gd name="T17" fmla="*/ 411 h 504"/>
                <a:gd name="T18" fmla="*/ 247 w 403"/>
                <a:gd name="T19" fmla="*/ 451 h 504"/>
                <a:gd name="T20" fmla="*/ 200 w 403"/>
                <a:gd name="T21" fmla="*/ 497 h 504"/>
                <a:gd name="T22" fmla="*/ 174 w 403"/>
                <a:gd name="T23" fmla="*/ 468 h 504"/>
                <a:gd name="T24" fmla="*/ 140 w 403"/>
                <a:gd name="T25" fmla="*/ 486 h 504"/>
                <a:gd name="T26" fmla="*/ 120 w 403"/>
                <a:gd name="T27" fmla="*/ 493 h 504"/>
                <a:gd name="T28" fmla="*/ 103 w 403"/>
                <a:gd name="T29" fmla="*/ 484 h 504"/>
                <a:gd name="T30" fmla="*/ 96 w 403"/>
                <a:gd name="T31" fmla="*/ 473 h 504"/>
                <a:gd name="T32" fmla="*/ 80 w 403"/>
                <a:gd name="T33" fmla="*/ 477 h 504"/>
                <a:gd name="T34" fmla="*/ 60 w 403"/>
                <a:gd name="T35" fmla="*/ 488 h 504"/>
                <a:gd name="T36" fmla="*/ 32 w 403"/>
                <a:gd name="T37" fmla="*/ 493 h 504"/>
                <a:gd name="T38" fmla="*/ 20 w 403"/>
                <a:gd name="T39" fmla="*/ 471 h 504"/>
                <a:gd name="T40" fmla="*/ 0 w 403"/>
                <a:gd name="T41" fmla="*/ 428 h 504"/>
                <a:gd name="T42" fmla="*/ 11 w 403"/>
                <a:gd name="T43" fmla="*/ 422 h 504"/>
                <a:gd name="T44" fmla="*/ 25 w 403"/>
                <a:gd name="T45" fmla="*/ 418 h 504"/>
                <a:gd name="T46" fmla="*/ 31 w 403"/>
                <a:gd name="T47" fmla="*/ 417 h 504"/>
                <a:gd name="T48" fmla="*/ 31 w 403"/>
                <a:gd name="T49" fmla="*/ 384 h 504"/>
                <a:gd name="T50" fmla="*/ 51 w 403"/>
                <a:gd name="T51" fmla="*/ 353 h 504"/>
                <a:gd name="T52" fmla="*/ 67 w 403"/>
                <a:gd name="T53" fmla="*/ 324 h 504"/>
                <a:gd name="T54" fmla="*/ 80 w 403"/>
                <a:gd name="T55" fmla="*/ 317 h 504"/>
                <a:gd name="T56" fmla="*/ 96 w 403"/>
                <a:gd name="T57" fmla="*/ 326 h 504"/>
                <a:gd name="T58" fmla="*/ 103 w 403"/>
                <a:gd name="T59" fmla="*/ 344 h 504"/>
                <a:gd name="T60" fmla="*/ 136 w 403"/>
                <a:gd name="T61" fmla="*/ 338 h 504"/>
                <a:gd name="T62" fmla="*/ 151 w 403"/>
                <a:gd name="T63" fmla="*/ 340 h 504"/>
                <a:gd name="T64" fmla="*/ 160 w 403"/>
                <a:gd name="T65" fmla="*/ 353 h 504"/>
                <a:gd name="T66" fmla="*/ 167 w 403"/>
                <a:gd name="T67" fmla="*/ 331 h 504"/>
                <a:gd name="T68" fmla="*/ 176 w 403"/>
                <a:gd name="T69" fmla="*/ 260 h 504"/>
                <a:gd name="T70" fmla="*/ 176 w 403"/>
                <a:gd name="T71" fmla="*/ 249 h 504"/>
                <a:gd name="T72" fmla="*/ 163 w 403"/>
                <a:gd name="T73" fmla="*/ 244 h 504"/>
                <a:gd name="T74" fmla="*/ 158 w 403"/>
                <a:gd name="T75" fmla="*/ 184 h 504"/>
                <a:gd name="T76" fmla="*/ 174 w 403"/>
                <a:gd name="T77" fmla="*/ 160 h 504"/>
                <a:gd name="T78" fmla="*/ 160 w 403"/>
                <a:gd name="T79" fmla="*/ 140 h 504"/>
                <a:gd name="T80" fmla="*/ 122 w 403"/>
                <a:gd name="T81" fmla="*/ 144 h 504"/>
                <a:gd name="T82" fmla="*/ 114 w 403"/>
                <a:gd name="T83" fmla="*/ 89 h 504"/>
                <a:gd name="T84" fmla="*/ 145 w 403"/>
                <a:gd name="T85" fmla="*/ 93 h 504"/>
                <a:gd name="T86" fmla="*/ 211 w 403"/>
                <a:gd name="T87" fmla="*/ 100 h 504"/>
                <a:gd name="T88" fmla="*/ 254 w 403"/>
                <a:gd name="T89" fmla="*/ 108 h 504"/>
                <a:gd name="T90" fmla="*/ 271 w 403"/>
                <a:gd name="T91" fmla="*/ 80 h 504"/>
                <a:gd name="T92" fmla="*/ 287 w 403"/>
                <a:gd name="T93" fmla="*/ 37 h 504"/>
                <a:gd name="T94" fmla="*/ 294 w 403"/>
                <a:gd name="T95" fmla="*/ 20 h 504"/>
                <a:gd name="T96" fmla="*/ 320 w 403"/>
                <a:gd name="T97" fmla="*/ 1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3" h="504">
                  <a:moveTo>
                    <a:pt x="345" y="0"/>
                  </a:moveTo>
                  <a:lnTo>
                    <a:pt x="354" y="0"/>
                  </a:lnTo>
                  <a:lnTo>
                    <a:pt x="360" y="8"/>
                  </a:lnTo>
                  <a:lnTo>
                    <a:pt x="403" y="13"/>
                  </a:lnTo>
                  <a:lnTo>
                    <a:pt x="403" y="44"/>
                  </a:lnTo>
                  <a:lnTo>
                    <a:pt x="400" y="44"/>
                  </a:lnTo>
                  <a:lnTo>
                    <a:pt x="400" y="51"/>
                  </a:lnTo>
                  <a:lnTo>
                    <a:pt x="394" y="51"/>
                  </a:lnTo>
                  <a:lnTo>
                    <a:pt x="391" y="71"/>
                  </a:lnTo>
                  <a:lnTo>
                    <a:pt x="387" y="71"/>
                  </a:lnTo>
                  <a:lnTo>
                    <a:pt x="387" y="80"/>
                  </a:lnTo>
                  <a:lnTo>
                    <a:pt x="383" y="80"/>
                  </a:lnTo>
                  <a:lnTo>
                    <a:pt x="383" y="93"/>
                  </a:lnTo>
                  <a:lnTo>
                    <a:pt x="380" y="93"/>
                  </a:lnTo>
                  <a:lnTo>
                    <a:pt x="380" y="124"/>
                  </a:lnTo>
                  <a:lnTo>
                    <a:pt x="374" y="124"/>
                  </a:lnTo>
                  <a:lnTo>
                    <a:pt x="374" y="140"/>
                  </a:lnTo>
                  <a:lnTo>
                    <a:pt x="371" y="140"/>
                  </a:lnTo>
                  <a:lnTo>
                    <a:pt x="371" y="153"/>
                  </a:lnTo>
                  <a:lnTo>
                    <a:pt x="367" y="153"/>
                  </a:lnTo>
                  <a:lnTo>
                    <a:pt x="367" y="177"/>
                  </a:lnTo>
                  <a:lnTo>
                    <a:pt x="363" y="177"/>
                  </a:lnTo>
                  <a:lnTo>
                    <a:pt x="362" y="191"/>
                  </a:lnTo>
                  <a:lnTo>
                    <a:pt x="362" y="208"/>
                  </a:lnTo>
                  <a:lnTo>
                    <a:pt x="362" y="226"/>
                  </a:lnTo>
                  <a:lnTo>
                    <a:pt x="362" y="238"/>
                  </a:lnTo>
                  <a:lnTo>
                    <a:pt x="360" y="248"/>
                  </a:lnTo>
                  <a:lnTo>
                    <a:pt x="352" y="262"/>
                  </a:lnTo>
                  <a:lnTo>
                    <a:pt x="342" y="273"/>
                  </a:lnTo>
                  <a:lnTo>
                    <a:pt x="331" y="284"/>
                  </a:lnTo>
                  <a:lnTo>
                    <a:pt x="323" y="288"/>
                  </a:lnTo>
                  <a:lnTo>
                    <a:pt x="323" y="297"/>
                  </a:lnTo>
                  <a:lnTo>
                    <a:pt x="314" y="300"/>
                  </a:lnTo>
                  <a:lnTo>
                    <a:pt x="294" y="324"/>
                  </a:lnTo>
                  <a:lnTo>
                    <a:pt x="274" y="340"/>
                  </a:lnTo>
                  <a:lnTo>
                    <a:pt x="274" y="411"/>
                  </a:lnTo>
                  <a:lnTo>
                    <a:pt x="271" y="411"/>
                  </a:lnTo>
                  <a:lnTo>
                    <a:pt x="267" y="440"/>
                  </a:lnTo>
                  <a:lnTo>
                    <a:pt x="260" y="440"/>
                  </a:lnTo>
                  <a:lnTo>
                    <a:pt x="247" y="451"/>
                  </a:lnTo>
                  <a:lnTo>
                    <a:pt x="232" y="460"/>
                  </a:lnTo>
                  <a:lnTo>
                    <a:pt x="218" y="471"/>
                  </a:lnTo>
                  <a:lnTo>
                    <a:pt x="207" y="482"/>
                  </a:lnTo>
                  <a:lnTo>
                    <a:pt x="200" y="497"/>
                  </a:lnTo>
                  <a:lnTo>
                    <a:pt x="180" y="497"/>
                  </a:lnTo>
                  <a:lnTo>
                    <a:pt x="176" y="488"/>
                  </a:lnTo>
                  <a:lnTo>
                    <a:pt x="176" y="478"/>
                  </a:lnTo>
                  <a:lnTo>
                    <a:pt x="174" y="468"/>
                  </a:lnTo>
                  <a:lnTo>
                    <a:pt x="147" y="471"/>
                  </a:lnTo>
                  <a:lnTo>
                    <a:pt x="145" y="477"/>
                  </a:lnTo>
                  <a:lnTo>
                    <a:pt x="142" y="482"/>
                  </a:lnTo>
                  <a:lnTo>
                    <a:pt x="140" y="486"/>
                  </a:lnTo>
                  <a:lnTo>
                    <a:pt x="136" y="488"/>
                  </a:lnTo>
                  <a:lnTo>
                    <a:pt x="132" y="489"/>
                  </a:lnTo>
                  <a:lnTo>
                    <a:pt x="127" y="491"/>
                  </a:lnTo>
                  <a:lnTo>
                    <a:pt x="120" y="493"/>
                  </a:lnTo>
                  <a:lnTo>
                    <a:pt x="116" y="489"/>
                  </a:lnTo>
                  <a:lnTo>
                    <a:pt x="112" y="488"/>
                  </a:lnTo>
                  <a:lnTo>
                    <a:pt x="109" y="486"/>
                  </a:lnTo>
                  <a:lnTo>
                    <a:pt x="103" y="484"/>
                  </a:lnTo>
                  <a:lnTo>
                    <a:pt x="102" y="478"/>
                  </a:lnTo>
                  <a:lnTo>
                    <a:pt x="100" y="477"/>
                  </a:lnTo>
                  <a:lnTo>
                    <a:pt x="100" y="475"/>
                  </a:lnTo>
                  <a:lnTo>
                    <a:pt x="96" y="473"/>
                  </a:lnTo>
                  <a:lnTo>
                    <a:pt x="92" y="473"/>
                  </a:lnTo>
                  <a:lnTo>
                    <a:pt x="87" y="471"/>
                  </a:lnTo>
                  <a:lnTo>
                    <a:pt x="87" y="477"/>
                  </a:lnTo>
                  <a:lnTo>
                    <a:pt x="80" y="477"/>
                  </a:lnTo>
                  <a:lnTo>
                    <a:pt x="74" y="484"/>
                  </a:lnTo>
                  <a:lnTo>
                    <a:pt x="67" y="484"/>
                  </a:lnTo>
                  <a:lnTo>
                    <a:pt x="67" y="488"/>
                  </a:lnTo>
                  <a:lnTo>
                    <a:pt x="60" y="488"/>
                  </a:lnTo>
                  <a:lnTo>
                    <a:pt x="51" y="504"/>
                  </a:lnTo>
                  <a:lnTo>
                    <a:pt x="34" y="504"/>
                  </a:lnTo>
                  <a:lnTo>
                    <a:pt x="34" y="498"/>
                  </a:lnTo>
                  <a:lnTo>
                    <a:pt x="32" y="493"/>
                  </a:lnTo>
                  <a:lnTo>
                    <a:pt x="31" y="488"/>
                  </a:lnTo>
                  <a:lnTo>
                    <a:pt x="27" y="488"/>
                  </a:lnTo>
                  <a:lnTo>
                    <a:pt x="27" y="477"/>
                  </a:lnTo>
                  <a:lnTo>
                    <a:pt x="20" y="471"/>
                  </a:lnTo>
                  <a:lnTo>
                    <a:pt x="11" y="464"/>
                  </a:lnTo>
                  <a:lnTo>
                    <a:pt x="5" y="455"/>
                  </a:lnTo>
                  <a:lnTo>
                    <a:pt x="0" y="444"/>
                  </a:lnTo>
                  <a:lnTo>
                    <a:pt x="0" y="428"/>
                  </a:lnTo>
                  <a:lnTo>
                    <a:pt x="3" y="426"/>
                  </a:lnTo>
                  <a:lnTo>
                    <a:pt x="5" y="424"/>
                  </a:lnTo>
                  <a:lnTo>
                    <a:pt x="9" y="422"/>
                  </a:lnTo>
                  <a:lnTo>
                    <a:pt x="11" y="422"/>
                  </a:lnTo>
                  <a:lnTo>
                    <a:pt x="16" y="420"/>
                  </a:lnTo>
                  <a:lnTo>
                    <a:pt x="23" y="420"/>
                  </a:lnTo>
                  <a:lnTo>
                    <a:pt x="25" y="418"/>
                  </a:lnTo>
                  <a:lnTo>
                    <a:pt x="25" y="418"/>
                  </a:lnTo>
                  <a:lnTo>
                    <a:pt x="25" y="417"/>
                  </a:lnTo>
                  <a:lnTo>
                    <a:pt x="27" y="417"/>
                  </a:lnTo>
                  <a:lnTo>
                    <a:pt x="29" y="417"/>
                  </a:lnTo>
                  <a:lnTo>
                    <a:pt x="31" y="417"/>
                  </a:lnTo>
                  <a:lnTo>
                    <a:pt x="32" y="408"/>
                  </a:lnTo>
                  <a:lnTo>
                    <a:pt x="32" y="402"/>
                  </a:lnTo>
                  <a:lnTo>
                    <a:pt x="32" y="395"/>
                  </a:lnTo>
                  <a:lnTo>
                    <a:pt x="31" y="384"/>
                  </a:lnTo>
                  <a:lnTo>
                    <a:pt x="23" y="384"/>
                  </a:lnTo>
                  <a:lnTo>
                    <a:pt x="23" y="348"/>
                  </a:lnTo>
                  <a:lnTo>
                    <a:pt x="51" y="348"/>
                  </a:lnTo>
                  <a:lnTo>
                    <a:pt x="51" y="353"/>
                  </a:lnTo>
                  <a:lnTo>
                    <a:pt x="54" y="353"/>
                  </a:lnTo>
                  <a:lnTo>
                    <a:pt x="54" y="348"/>
                  </a:lnTo>
                  <a:lnTo>
                    <a:pt x="71" y="344"/>
                  </a:lnTo>
                  <a:lnTo>
                    <a:pt x="67" y="324"/>
                  </a:lnTo>
                  <a:lnTo>
                    <a:pt x="71" y="322"/>
                  </a:lnTo>
                  <a:lnTo>
                    <a:pt x="74" y="320"/>
                  </a:lnTo>
                  <a:lnTo>
                    <a:pt x="76" y="318"/>
                  </a:lnTo>
                  <a:lnTo>
                    <a:pt x="80" y="317"/>
                  </a:lnTo>
                  <a:lnTo>
                    <a:pt x="83" y="317"/>
                  </a:lnTo>
                  <a:lnTo>
                    <a:pt x="91" y="317"/>
                  </a:lnTo>
                  <a:lnTo>
                    <a:pt x="94" y="320"/>
                  </a:lnTo>
                  <a:lnTo>
                    <a:pt x="96" y="326"/>
                  </a:lnTo>
                  <a:lnTo>
                    <a:pt x="98" y="329"/>
                  </a:lnTo>
                  <a:lnTo>
                    <a:pt x="100" y="333"/>
                  </a:lnTo>
                  <a:lnTo>
                    <a:pt x="102" y="338"/>
                  </a:lnTo>
                  <a:lnTo>
                    <a:pt x="103" y="344"/>
                  </a:lnTo>
                  <a:lnTo>
                    <a:pt x="127" y="348"/>
                  </a:lnTo>
                  <a:lnTo>
                    <a:pt x="131" y="344"/>
                  </a:lnTo>
                  <a:lnTo>
                    <a:pt x="132" y="340"/>
                  </a:lnTo>
                  <a:lnTo>
                    <a:pt x="136" y="338"/>
                  </a:lnTo>
                  <a:lnTo>
                    <a:pt x="140" y="337"/>
                  </a:lnTo>
                  <a:lnTo>
                    <a:pt x="147" y="337"/>
                  </a:lnTo>
                  <a:lnTo>
                    <a:pt x="149" y="338"/>
                  </a:lnTo>
                  <a:lnTo>
                    <a:pt x="151" y="340"/>
                  </a:lnTo>
                  <a:lnTo>
                    <a:pt x="152" y="342"/>
                  </a:lnTo>
                  <a:lnTo>
                    <a:pt x="154" y="344"/>
                  </a:lnTo>
                  <a:lnTo>
                    <a:pt x="154" y="353"/>
                  </a:lnTo>
                  <a:lnTo>
                    <a:pt x="160" y="353"/>
                  </a:lnTo>
                  <a:lnTo>
                    <a:pt x="160" y="348"/>
                  </a:lnTo>
                  <a:lnTo>
                    <a:pt x="163" y="348"/>
                  </a:lnTo>
                  <a:lnTo>
                    <a:pt x="163" y="331"/>
                  </a:lnTo>
                  <a:lnTo>
                    <a:pt x="167" y="331"/>
                  </a:lnTo>
                  <a:lnTo>
                    <a:pt x="167" y="324"/>
                  </a:lnTo>
                  <a:lnTo>
                    <a:pt x="174" y="320"/>
                  </a:lnTo>
                  <a:lnTo>
                    <a:pt x="174" y="260"/>
                  </a:lnTo>
                  <a:lnTo>
                    <a:pt x="176" y="260"/>
                  </a:lnTo>
                  <a:lnTo>
                    <a:pt x="176" y="258"/>
                  </a:lnTo>
                  <a:lnTo>
                    <a:pt x="178" y="257"/>
                  </a:lnTo>
                  <a:lnTo>
                    <a:pt x="180" y="251"/>
                  </a:lnTo>
                  <a:lnTo>
                    <a:pt x="176" y="249"/>
                  </a:lnTo>
                  <a:lnTo>
                    <a:pt x="172" y="248"/>
                  </a:lnTo>
                  <a:lnTo>
                    <a:pt x="171" y="248"/>
                  </a:lnTo>
                  <a:lnTo>
                    <a:pt x="167" y="246"/>
                  </a:lnTo>
                  <a:lnTo>
                    <a:pt x="163" y="244"/>
                  </a:lnTo>
                  <a:lnTo>
                    <a:pt x="163" y="237"/>
                  </a:lnTo>
                  <a:lnTo>
                    <a:pt x="147" y="233"/>
                  </a:lnTo>
                  <a:lnTo>
                    <a:pt x="151" y="188"/>
                  </a:lnTo>
                  <a:lnTo>
                    <a:pt x="158" y="184"/>
                  </a:lnTo>
                  <a:lnTo>
                    <a:pt x="163" y="180"/>
                  </a:lnTo>
                  <a:lnTo>
                    <a:pt x="169" y="173"/>
                  </a:lnTo>
                  <a:lnTo>
                    <a:pt x="172" y="168"/>
                  </a:lnTo>
                  <a:lnTo>
                    <a:pt x="174" y="160"/>
                  </a:lnTo>
                  <a:lnTo>
                    <a:pt x="169" y="153"/>
                  </a:lnTo>
                  <a:lnTo>
                    <a:pt x="165" y="148"/>
                  </a:lnTo>
                  <a:lnTo>
                    <a:pt x="163" y="144"/>
                  </a:lnTo>
                  <a:lnTo>
                    <a:pt x="160" y="140"/>
                  </a:lnTo>
                  <a:lnTo>
                    <a:pt x="152" y="137"/>
                  </a:lnTo>
                  <a:lnTo>
                    <a:pt x="140" y="137"/>
                  </a:lnTo>
                  <a:lnTo>
                    <a:pt x="131" y="140"/>
                  </a:lnTo>
                  <a:lnTo>
                    <a:pt x="122" y="144"/>
                  </a:lnTo>
                  <a:lnTo>
                    <a:pt x="107" y="144"/>
                  </a:lnTo>
                  <a:lnTo>
                    <a:pt x="107" y="93"/>
                  </a:lnTo>
                  <a:lnTo>
                    <a:pt x="111" y="91"/>
                  </a:lnTo>
                  <a:lnTo>
                    <a:pt x="114" y="89"/>
                  </a:lnTo>
                  <a:lnTo>
                    <a:pt x="118" y="89"/>
                  </a:lnTo>
                  <a:lnTo>
                    <a:pt x="123" y="88"/>
                  </a:lnTo>
                  <a:lnTo>
                    <a:pt x="132" y="91"/>
                  </a:lnTo>
                  <a:lnTo>
                    <a:pt x="145" y="93"/>
                  </a:lnTo>
                  <a:lnTo>
                    <a:pt x="158" y="93"/>
                  </a:lnTo>
                  <a:lnTo>
                    <a:pt x="171" y="93"/>
                  </a:lnTo>
                  <a:lnTo>
                    <a:pt x="211" y="97"/>
                  </a:lnTo>
                  <a:lnTo>
                    <a:pt x="211" y="100"/>
                  </a:lnTo>
                  <a:lnTo>
                    <a:pt x="220" y="100"/>
                  </a:lnTo>
                  <a:lnTo>
                    <a:pt x="220" y="104"/>
                  </a:lnTo>
                  <a:lnTo>
                    <a:pt x="254" y="104"/>
                  </a:lnTo>
                  <a:lnTo>
                    <a:pt x="254" y="108"/>
                  </a:lnTo>
                  <a:lnTo>
                    <a:pt x="267" y="111"/>
                  </a:lnTo>
                  <a:lnTo>
                    <a:pt x="267" y="108"/>
                  </a:lnTo>
                  <a:lnTo>
                    <a:pt x="271" y="108"/>
                  </a:lnTo>
                  <a:lnTo>
                    <a:pt x="271" y="80"/>
                  </a:lnTo>
                  <a:lnTo>
                    <a:pt x="274" y="80"/>
                  </a:lnTo>
                  <a:lnTo>
                    <a:pt x="283" y="57"/>
                  </a:lnTo>
                  <a:lnTo>
                    <a:pt x="287" y="57"/>
                  </a:lnTo>
                  <a:lnTo>
                    <a:pt x="287" y="37"/>
                  </a:lnTo>
                  <a:lnTo>
                    <a:pt x="291" y="37"/>
                  </a:lnTo>
                  <a:lnTo>
                    <a:pt x="292" y="31"/>
                  </a:lnTo>
                  <a:lnTo>
                    <a:pt x="292" y="26"/>
                  </a:lnTo>
                  <a:lnTo>
                    <a:pt x="294" y="20"/>
                  </a:lnTo>
                  <a:lnTo>
                    <a:pt x="294" y="17"/>
                  </a:lnTo>
                  <a:lnTo>
                    <a:pt x="300" y="17"/>
                  </a:lnTo>
                  <a:lnTo>
                    <a:pt x="300" y="13"/>
                  </a:lnTo>
                  <a:lnTo>
                    <a:pt x="320" y="13"/>
                  </a:lnTo>
                  <a:lnTo>
                    <a:pt x="325" y="9"/>
                  </a:lnTo>
                  <a:lnTo>
                    <a:pt x="334" y="4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3">
              <a:extLst>
                <a:ext uri="{FF2B5EF4-FFF2-40B4-BE49-F238E27FC236}">
                  <a16:creationId xmlns:a16="http://schemas.microsoft.com/office/drawing/2014/main" id="{698BDC46-F70A-4483-A710-6C1B14E50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090" y="5812469"/>
              <a:ext cx="112713" cy="152400"/>
            </a:xfrm>
            <a:custGeom>
              <a:avLst/>
              <a:gdLst>
                <a:gd name="T0" fmla="*/ 28 w 71"/>
                <a:gd name="T1" fmla="*/ 0 h 96"/>
                <a:gd name="T2" fmla="*/ 44 w 71"/>
                <a:gd name="T3" fmla="*/ 0 h 96"/>
                <a:gd name="T4" fmla="*/ 48 w 71"/>
                <a:gd name="T5" fmla="*/ 5 h 96"/>
                <a:gd name="T6" fmla="*/ 53 w 71"/>
                <a:gd name="T7" fmla="*/ 9 h 96"/>
                <a:gd name="T8" fmla="*/ 59 w 71"/>
                <a:gd name="T9" fmla="*/ 14 h 96"/>
                <a:gd name="T10" fmla="*/ 64 w 71"/>
                <a:gd name="T11" fmla="*/ 18 h 96"/>
                <a:gd name="T12" fmla="*/ 68 w 71"/>
                <a:gd name="T13" fmla="*/ 23 h 96"/>
                <a:gd name="T14" fmla="*/ 71 w 71"/>
                <a:gd name="T15" fmla="*/ 23 h 96"/>
                <a:gd name="T16" fmla="*/ 71 w 71"/>
                <a:gd name="T17" fmla="*/ 63 h 96"/>
                <a:gd name="T18" fmla="*/ 68 w 71"/>
                <a:gd name="T19" fmla="*/ 63 h 96"/>
                <a:gd name="T20" fmla="*/ 64 w 71"/>
                <a:gd name="T21" fmla="*/ 91 h 96"/>
                <a:gd name="T22" fmla="*/ 40 w 71"/>
                <a:gd name="T23" fmla="*/ 96 h 96"/>
                <a:gd name="T24" fmla="*/ 40 w 71"/>
                <a:gd name="T25" fmla="*/ 91 h 96"/>
                <a:gd name="T26" fmla="*/ 17 w 71"/>
                <a:gd name="T27" fmla="*/ 87 h 96"/>
                <a:gd name="T28" fmla="*/ 11 w 71"/>
                <a:gd name="T29" fmla="*/ 67 h 96"/>
                <a:gd name="T30" fmla="*/ 8 w 71"/>
                <a:gd name="T31" fmla="*/ 67 h 96"/>
                <a:gd name="T32" fmla="*/ 6 w 71"/>
                <a:gd name="T33" fmla="*/ 65 h 96"/>
                <a:gd name="T34" fmla="*/ 6 w 71"/>
                <a:gd name="T35" fmla="*/ 65 h 96"/>
                <a:gd name="T36" fmla="*/ 6 w 71"/>
                <a:gd name="T37" fmla="*/ 65 h 96"/>
                <a:gd name="T38" fmla="*/ 4 w 71"/>
                <a:gd name="T39" fmla="*/ 65 h 96"/>
                <a:gd name="T40" fmla="*/ 2 w 71"/>
                <a:gd name="T41" fmla="*/ 63 h 96"/>
                <a:gd name="T42" fmla="*/ 0 w 71"/>
                <a:gd name="T43" fmla="*/ 63 h 96"/>
                <a:gd name="T44" fmla="*/ 0 w 71"/>
                <a:gd name="T45" fmla="*/ 40 h 96"/>
                <a:gd name="T46" fmla="*/ 4 w 71"/>
                <a:gd name="T47" fmla="*/ 40 h 96"/>
                <a:gd name="T48" fmla="*/ 8 w 71"/>
                <a:gd name="T49" fmla="*/ 31 h 96"/>
                <a:gd name="T50" fmla="*/ 15 w 71"/>
                <a:gd name="T51" fmla="*/ 18 h 96"/>
                <a:gd name="T52" fmla="*/ 22 w 71"/>
                <a:gd name="T53" fmla="*/ 5 h 96"/>
                <a:gd name="T54" fmla="*/ 28 w 71"/>
                <a:gd name="T5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96">
                  <a:moveTo>
                    <a:pt x="28" y="0"/>
                  </a:moveTo>
                  <a:lnTo>
                    <a:pt x="44" y="0"/>
                  </a:lnTo>
                  <a:lnTo>
                    <a:pt x="48" y="5"/>
                  </a:lnTo>
                  <a:lnTo>
                    <a:pt x="53" y="9"/>
                  </a:lnTo>
                  <a:lnTo>
                    <a:pt x="59" y="14"/>
                  </a:lnTo>
                  <a:lnTo>
                    <a:pt x="64" y="18"/>
                  </a:lnTo>
                  <a:lnTo>
                    <a:pt x="68" y="23"/>
                  </a:lnTo>
                  <a:lnTo>
                    <a:pt x="71" y="23"/>
                  </a:lnTo>
                  <a:lnTo>
                    <a:pt x="71" y="63"/>
                  </a:lnTo>
                  <a:lnTo>
                    <a:pt x="68" y="63"/>
                  </a:lnTo>
                  <a:lnTo>
                    <a:pt x="64" y="91"/>
                  </a:lnTo>
                  <a:lnTo>
                    <a:pt x="40" y="96"/>
                  </a:lnTo>
                  <a:lnTo>
                    <a:pt x="40" y="91"/>
                  </a:lnTo>
                  <a:lnTo>
                    <a:pt x="17" y="87"/>
                  </a:lnTo>
                  <a:lnTo>
                    <a:pt x="11" y="67"/>
                  </a:lnTo>
                  <a:lnTo>
                    <a:pt x="8" y="67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4" y="65"/>
                  </a:lnTo>
                  <a:lnTo>
                    <a:pt x="2" y="63"/>
                  </a:lnTo>
                  <a:lnTo>
                    <a:pt x="0" y="6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8" y="31"/>
                  </a:lnTo>
                  <a:lnTo>
                    <a:pt x="15" y="18"/>
                  </a:lnTo>
                  <a:lnTo>
                    <a:pt x="22" y="5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36">
              <a:extLst>
                <a:ext uri="{FF2B5EF4-FFF2-40B4-BE49-F238E27FC236}">
                  <a16:creationId xmlns:a16="http://schemas.microsoft.com/office/drawing/2014/main" id="{8D2FBC35-942E-4B98-8CE7-333F6A57F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828" y="6060346"/>
              <a:ext cx="190500" cy="185738"/>
            </a:xfrm>
            <a:custGeom>
              <a:avLst/>
              <a:gdLst>
                <a:gd name="T0" fmla="*/ 71 w 120"/>
                <a:gd name="T1" fmla="*/ 0 h 117"/>
                <a:gd name="T2" fmla="*/ 91 w 120"/>
                <a:gd name="T3" fmla="*/ 6 h 117"/>
                <a:gd name="T4" fmla="*/ 107 w 120"/>
                <a:gd name="T5" fmla="*/ 17 h 117"/>
                <a:gd name="T6" fmla="*/ 114 w 120"/>
                <a:gd name="T7" fmla="*/ 31 h 117"/>
                <a:gd name="T8" fmla="*/ 120 w 120"/>
                <a:gd name="T9" fmla="*/ 31 h 117"/>
                <a:gd name="T10" fmla="*/ 120 w 120"/>
                <a:gd name="T11" fmla="*/ 53 h 117"/>
                <a:gd name="T12" fmla="*/ 114 w 120"/>
                <a:gd name="T13" fmla="*/ 57 h 117"/>
                <a:gd name="T14" fmla="*/ 111 w 120"/>
                <a:gd name="T15" fmla="*/ 60 h 117"/>
                <a:gd name="T16" fmla="*/ 109 w 120"/>
                <a:gd name="T17" fmla="*/ 62 h 117"/>
                <a:gd name="T18" fmla="*/ 109 w 120"/>
                <a:gd name="T19" fmla="*/ 66 h 117"/>
                <a:gd name="T20" fmla="*/ 107 w 120"/>
                <a:gd name="T21" fmla="*/ 69 h 117"/>
                <a:gd name="T22" fmla="*/ 107 w 120"/>
                <a:gd name="T23" fmla="*/ 73 h 117"/>
                <a:gd name="T24" fmla="*/ 105 w 120"/>
                <a:gd name="T25" fmla="*/ 77 h 117"/>
                <a:gd name="T26" fmla="*/ 103 w 120"/>
                <a:gd name="T27" fmla="*/ 80 h 117"/>
                <a:gd name="T28" fmla="*/ 103 w 120"/>
                <a:gd name="T29" fmla="*/ 84 h 117"/>
                <a:gd name="T30" fmla="*/ 74 w 120"/>
                <a:gd name="T31" fmla="*/ 88 h 117"/>
                <a:gd name="T32" fmla="*/ 74 w 120"/>
                <a:gd name="T33" fmla="*/ 91 h 117"/>
                <a:gd name="T34" fmla="*/ 67 w 120"/>
                <a:gd name="T35" fmla="*/ 91 h 117"/>
                <a:gd name="T36" fmla="*/ 63 w 120"/>
                <a:gd name="T37" fmla="*/ 104 h 117"/>
                <a:gd name="T38" fmla="*/ 60 w 120"/>
                <a:gd name="T39" fmla="*/ 104 h 117"/>
                <a:gd name="T40" fmla="*/ 56 w 120"/>
                <a:gd name="T41" fmla="*/ 108 h 117"/>
                <a:gd name="T42" fmla="*/ 52 w 120"/>
                <a:gd name="T43" fmla="*/ 111 h 117"/>
                <a:gd name="T44" fmla="*/ 49 w 120"/>
                <a:gd name="T45" fmla="*/ 113 h 117"/>
                <a:gd name="T46" fmla="*/ 45 w 120"/>
                <a:gd name="T47" fmla="*/ 115 h 117"/>
                <a:gd name="T48" fmla="*/ 40 w 120"/>
                <a:gd name="T49" fmla="*/ 115 h 117"/>
                <a:gd name="T50" fmla="*/ 31 w 120"/>
                <a:gd name="T51" fmla="*/ 117 h 117"/>
                <a:gd name="T52" fmla="*/ 22 w 120"/>
                <a:gd name="T53" fmla="*/ 102 h 117"/>
                <a:gd name="T54" fmla="*/ 12 w 120"/>
                <a:gd name="T55" fmla="*/ 89 h 117"/>
                <a:gd name="T56" fmla="*/ 3 w 120"/>
                <a:gd name="T57" fmla="*/ 75 h 117"/>
                <a:gd name="T58" fmla="*/ 0 w 120"/>
                <a:gd name="T59" fmla="*/ 57 h 117"/>
                <a:gd name="T60" fmla="*/ 27 w 120"/>
                <a:gd name="T61" fmla="*/ 37 h 117"/>
                <a:gd name="T62" fmla="*/ 27 w 120"/>
                <a:gd name="T63" fmla="*/ 28 h 117"/>
                <a:gd name="T64" fmla="*/ 31 w 120"/>
                <a:gd name="T65" fmla="*/ 28 h 117"/>
                <a:gd name="T66" fmla="*/ 43 w 120"/>
                <a:gd name="T67" fmla="*/ 13 h 117"/>
                <a:gd name="T68" fmla="*/ 54 w 120"/>
                <a:gd name="T69" fmla="*/ 13 h 117"/>
                <a:gd name="T70" fmla="*/ 60 w 120"/>
                <a:gd name="T71" fmla="*/ 4 h 117"/>
                <a:gd name="T72" fmla="*/ 71 w 120"/>
                <a:gd name="T73" fmla="*/ 4 h 117"/>
                <a:gd name="T74" fmla="*/ 71 w 120"/>
                <a:gd name="T75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0" h="117">
                  <a:moveTo>
                    <a:pt x="71" y="0"/>
                  </a:moveTo>
                  <a:lnTo>
                    <a:pt x="91" y="6"/>
                  </a:lnTo>
                  <a:lnTo>
                    <a:pt x="107" y="17"/>
                  </a:lnTo>
                  <a:lnTo>
                    <a:pt x="114" y="31"/>
                  </a:lnTo>
                  <a:lnTo>
                    <a:pt x="120" y="31"/>
                  </a:lnTo>
                  <a:lnTo>
                    <a:pt x="120" y="53"/>
                  </a:lnTo>
                  <a:lnTo>
                    <a:pt x="114" y="57"/>
                  </a:lnTo>
                  <a:lnTo>
                    <a:pt x="111" y="60"/>
                  </a:lnTo>
                  <a:lnTo>
                    <a:pt x="109" y="62"/>
                  </a:lnTo>
                  <a:lnTo>
                    <a:pt x="109" y="66"/>
                  </a:lnTo>
                  <a:lnTo>
                    <a:pt x="107" y="69"/>
                  </a:lnTo>
                  <a:lnTo>
                    <a:pt x="107" y="73"/>
                  </a:lnTo>
                  <a:lnTo>
                    <a:pt x="105" y="77"/>
                  </a:lnTo>
                  <a:lnTo>
                    <a:pt x="103" y="80"/>
                  </a:lnTo>
                  <a:lnTo>
                    <a:pt x="103" y="84"/>
                  </a:lnTo>
                  <a:lnTo>
                    <a:pt x="74" y="88"/>
                  </a:lnTo>
                  <a:lnTo>
                    <a:pt x="74" y="91"/>
                  </a:lnTo>
                  <a:lnTo>
                    <a:pt x="67" y="91"/>
                  </a:lnTo>
                  <a:lnTo>
                    <a:pt x="63" y="104"/>
                  </a:lnTo>
                  <a:lnTo>
                    <a:pt x="60" y="104"/>
                  </a:lnTo>
                  <a:lnTo>
                    <a:pt x="56" y="108"/>
                  </a:lnTo>
                  <a:lnTo>
                    <a:pt x="52" y="111"/>
                  </a:lnTo>
                  <a:lnTo>
                    <a:pt x="49" y="113"/>
                  </a:lnTo>
                  <a:lnTo>
                    <a:pt x="45" y="115"/>
                  </a:lnTo>
                  <a:lnTo>
                    <a:pt x="40" y="115"/>
                  </a:lnTo>
                  <a:lnTo>
                    <a:pt x="31" y="117"/>
                  </a:lnTo>
                  <a:lnTo>
                    <a:pt x="22" y="102"/>
                  </a:lnTo>
                  <a:lnTo>
                    <a:pt x="12" y="89"/>
                  </a:lnTo>
                  <a:lnTo>
                    <a:pt x="3" y="75"/>
                  </a:lnTo>
                  <a:lnTo>
                    <a:pt x="0" y="57"/>
                  </a:lnTo>
                  <a:lnTo>
                    <a:pt x="27" y="37"/>
                  </a:lnTo>
                  <a:lnTo>
                    <a:pt x="27" y="28"/>
                  </a:lnTo>
                  <a:lnTo>
                    <a:pt x="31" y="28"/>
                  </a:lnTo>
                  <a:lnTo>
                    <a:pt x="43" y="13"/>
                  </a:lnTo>
                  <a:lnTo>
                    <a:pt x="54" y="13"/>
                  </a:lnTo>
                  <a:lnTo>
                    <a:pt x="60" y="4"/>
                  </a:lnTo>
                  <a:lnTo>
                    <a:pt x="71" y="4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42">
              <a:extLst>
                <a:ext uri="{FF2B5EF4-FFF2-40B4-BE49-F238E27FC236}">
                  <a16:creationId xmlns:a16="http://schemas.microsoft.com/office/drawing/2014/main" id="{30758F07-FDD6-4E64-963D-7F5F127E6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940" y="4351969"/>
              <a:ext cx="260350" cy="677863"/>
            </a:xfrm>
            <a:custGeom>
              <a:avLst/>
              <a:gdLst>
                <a:gd name="T0" fmla="*/ 60 w 164"/>
                <a:gd name="T1" fmla="*/ 7 h 427"/>
                <a:gd name="T2" fmla="*/ 67 w 164"/>
                <a:gd name="T3" fmla="*/ 5 h 427"/>
                <a:gd name="T4" fmla="*/ 87 w 164"/>
                <a:gd name="T5" fmla="*/ 3 h 427"/>
                <a:gd name="T6" fmla="*/ 96 w 164"/>
                <a:gd name="T7" fmla="*/ 23 h 427"/>
                <a:gd name="T8" fmla="*/ 107 w 164"/>
                <a:gd name="T9" fmla="*/ 54 h 427"/>
                <a:gd name="T10" fmla="*/ 116 w 164"/>
                <a:gd name="T11" fmla="*/ 107 h 427"/>
                <a:gd name="T12" fmla="*/ 118 w 164"/>
                <a:gd name="T13" fmla="*/ 131 h 427"/>
                <a:gd name="T14" fmla="*/ 107 w 164"/>
                <a:gd name="T15" fmla="*/ 151 h 427"/>
                <a:gd name="T16" fmla="*/ 115 w 164"/>
                <a:gd name="T17" fmla="*/ 225 h 427"/>
                <a:gd name="T18" fmla="*/ 120 w 164"/>
                <a:gd name="T19" fmla="*/ 243 h 427"/>
                <a:gd name="T20" fmla="*/ 133 w 164"/>
                <a:gd name="T21" fmla="*/ 251 h 427"/>
                <a:gd name="T22" fmla="*/ 153 w 164"/>
                <a:gd name="T23" fmla="*/ 263 h 427"/>
                <a:gd name="T24" fmla="*/ 164 w 164"/>
                <a:gd name="T25" fmla="*/ 323 h 427"/>
                <a:gd name="T26" fmla="*/ 156 w 164"/>
                <a:gd name="T27" fmla="*/ 374 h 427"/>
                <a:gd name="T28" fmla="*/ 140 w 164"/>
                <a:gd name="T29" fmla="*/ 381 h 427"/>
                <a:gd name="T30" fmla="*/ 131 w 164"/>
                <a:gd name="T31" fmla="*/ 400 h 427"/>
                <a:gd name="T32" fmla="*/ 120 w 164"/>
                <a:gd name="T33" fmla="*/ 427 h 427"/>
                <a:gd name="T34" fmla="*/ 118 w 164"/>
                <a:gd name="T35" fmla="*/ 416 h 427"/>
                <a:gd name="T36" fmla="*/ 116 w 164"/>
                <a:gd name="T37" fmla="*/ 407 h 427"/>
                <a:gd name="T38" fmla="*/ 100 w 164"/>
                <a:gd name="T39" fmla="*/ 398 h 427"/>
                <a:gd name="T40" fmla="*/ 93 w 164"/>
                <a:gd name="T41" fmla="*/ 380 h 427"/>
                <a:gd name="T42" fmla="*/ 84 w 164"/>
                <a:gd name="T43" fmla="*/ 371 h 427"/>
                <a:gd name="T44" fmla="*/ 95 w 164"/>
                <a:gd name="T45" fmla="*/ 329 h 427"/>
                <a:gd name="T46" fmla="*/ 93 w 164"/>
                <a:gd name="T47" fmla="*/ 292 h 427"/>
                <a:gd name="T48" fmla="*/ 87 w 164"/>
                <a:gd name="T49" fmla="*/ 281 h 427"/>
                <a:gd name="T50" fmla="*/ 67 w 164"/>
                <a:gd name="T51" fmla="*/ 280 h 427"/>
                <a:gd name="T52" fmla="*/ 40 w 164"/>
                <a:gd name="T53" fmla="*/ 274 h 427"/>
                <a:gd name="T54" fmla="*/ 20 w 164"/>
                <a:gd name="T55" fmla="*/ 252 h 427"/>
                <a:gd name="T56" fmla="*/ 13 w 164"/>
                <a:gd name="T57" fmla="*/ 254 h 427"/>
                <a:gd name="T58" fmla="*/ 7 w 164"/>
                <a:gd name="T59" fmla="*/ 252 h 427"/>
                <a:gd name="T60" fmla="*/ 0 w 164"/>
                <a:gd name="T61" fmla="*/ 243 h 427"/>
                <a:gd name="T62" fmla="*/ 15 w 164"/>
                <a:gd name="T63" fmla="*/ 209 h 427"/>
                <a:gd name="T64" fmla="*/ 20 w 164"/>
                <a:gd name="T65" fmla="*/ 180 h 427"/>
                <a:gd name="T66" fmla="*/ 31 w 164"/>
                <a:gd name="T67" fmla="*/ 174 h 427"/>
                <a:gd name="T68" fmla="*/ 40 w 164"/>
                <a:gd name="T69" fmla="*/ 169 h 427"/>
                <a:gd name="T70" fmla="*/ 38 w 164"/>
                <a:gd name="T71" fmla="*/ 158 h 427"/>
                <a:gd name="T72" fmla="*/ 33 w 164"/>
                <a:gd name="T73" fmla="*/ 149 h 427"/>
                <a:gd name="T74" fmla="*/ 36 w 164"/>
                <a:gd name="T75" fmla="*/ 134 h 427"/>
                <a:gd name="T76" fmla="*/ 40 w 164"/>
                <a:gd name="T77" fmla="*/ 96 h 427"/>
                <a:gd name="T78" fmla="*/ 40 w 164"/>
                <a:gd name="T79" fmla="*/ 74 h 427"/>
                <a:gd name="T80" fmla="*/ 56 w 164"/>
                <a:gd name="T81" fmla="*/ 63 h 427"/>
                <a:gd name="T82" fmla="*/ 53 w 164"/>
                <a:gd name="T83" fmla="*/ 47 h 427"/>
                <a:gd name="T84" fmla="*/ 33 w 164"/>
                <a:gd name="T85" fmla="*/ 20 h 427"/>
                <a:gd name="T86" fmla="*/ 29 w 164"/>
                <a:gd name="T87" fmla="*/ 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4" h="427">
                  <a:moveTo>
                    <a:pt x="27" y="0"/>
                  </a:moveTo>
                  <a:lnTo>
                    <a:pt x="60" y="3"/>
                  </a:lnTo>
                  <a:lnTo>
                    <a:pt x="60" y="7"/>
                  </a:lnTo>
                  <a:lnTo>
                    <a:pt x="64" y="7"/>
                  </a:lnTo>
                  <a:lnTo>
                    <a:pt x="65" y="7"/>
                  </a:lnTo>
                  <a:lnTo>
                    <a:pt x="67" y="5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87" y="3"/>
                  </a:lnTo>
                  <a:lnTo>
                    <a:pt x="93" y="14"/>
                  </a:lnTo>
                  <a:lnTo>
                    <a:pt x="96" y="14"/>
                  </a:lnTo>
                  <a:lnTo>
                    <a:pt x="96" y="23"/>
                  </a:lnTo>
                  <a:lnTo>
                    <a:pt x="100" y="23"/>
                  </a:lnTo>
                  <a:lnTo>
                    <a:pt x="104" y="54"/>
                  </a:lnTo>
                  <a:lnTo>
                    <a:pt x="107" y="54"/>
                  </a:lnTo>
                  <a:lnTo>
                    <a:pt x="104" y="91"/>
                  </a:lnTo>
                  <a:lnTo>
                    <a:pt x="116" y="100"/>
                  </a:lnTo>
                  <a:lnTo>
                    <a:pt x="116" y="107"/>
                  </a:lnTo>
                  <a:lnTo>
                    <a:pt x="120" y="107"/>
                  </a:lnTo>
                  <a:lnTo>
                    <a:pt x="122" y="118"/>
                  </a:lnTo>
                  <a:lnTo>
                    <a:pt x="118" y="131"/>
                  </a:lnTo>
                  <a:lnTo>
                    <a:pt x="115" y="143"/>
                  </a:lnTo>
                  <a:lnTo>
                    <a:pt x="113" y="151"/>
                  </a:lnTo>
                  <a:lnTo>
                    <a:pt x="107" y="151"/>
                  </a:lnTo>
                  <a:lnTo>
                    <a:pt x="107" y="220"/>
                  </a:lnTo>
                  <a:lnTo>
                    <a:pt x="113" y="220"/>
                  </a:lnTo>
                  <a:lnTo>
                    <a:pt x="115" y="225"/>
                  </a:lnTo>
                  <a:lnTo>
                    <a:pt x="116" y="231"/>
                  </a:lnTo>
                  <a:lnTo>
                    <a:pt x="118" y="238"/>
                  </a:lnTo>
                  <a:lnTo>
                    <a:pt x="120" y="243"/>
                  </a:lnTo>
                  <a:lnTo>
                    <a:pt x="124" y="247"/>
                  </a:lnTo>
                  <a:lnTo>
                    <a:pt x="133" y="247"/>
                  </a:lnTo>
                  <a:lnTo>
                    <a:pt x="133" y="251"/>
                  </a:lnTo>
                  <a:lnTo>
                    <a:pt x="140" y="251"/>
                  </a:lnTo>
                  <a:lnTo>
                    <a:pt x="140" y="256"/>
                  </a:lnTo>
                  <a:lnTo>
                    <a:pt x="153" y="263"/>
                  </a:lnTo>
                  <a:lnTo>
                    <a:pt x="160" y="280"/>
                  </a:lnTo>
                  <a:lnTo>
                    <a:pt x="164" y="300"/>
                  </a:lnTo>
                  <a:lnTo>
                    <a:pt x="164" y="323"/>
                  </a:lnTo>
                  <a:lnTo>
                    <a:pt x="164" y="347"/>
                  </a:lnTo>
                  <a:lnTo>
                    <a:pt x="164" y="371"/>
                  </a:lnTo>
                  <a:lnTo>
                    <a:pt x="156" y="374"/>
                  </a:lnTo>
                  <a:lnTo>
                    <a:pt x="151" y="376"/>
                  </a:lnTo>
                  <a:lnTo>
                    <a:pt x="145" y="378"/>
                  </a:lnTo>
                  <a:lnTo>
                    <a:pt x="140" y="381"/>
                  </a:lnTo>
                  <a:lnTo>
                    <a:pt x="136" y="387"/>
                  </a:lnTo>
                  <a:lnTo>
                    <a:pt x="133" y="387"/>
                  </a:lnTo>
                  <a:lnTo>
                    <a:pt x="131" y="400"/>
                  </a:lnTo>
                  <a:lnTo>
                    <a:pt x="129" y="414"/>
                  </a:lnTo>
                  <a:lnTo>
                    <a:pt x="127" y="427"/>
                  </a:lnTo>
                  <a:lnTo>
                    <a:pt x="120" y="427"/>
                  </a:lnTo>
                  <a:lnTo>
                    <a:pt x="120" y="425"/>
                  </a:lnTo>
                  <a:lnTo>
                    <a:pt x="118" y="421"/>
                  </a:lnTo>
                  <a:lnTo>
                    <a:pt x="118" y="416"/>
                  </a:lnTo>
                  <a:lnTo>
                    <a:pt x="118" y="412"/>
                  </a:lnTo>
                  <a:lnTo>
                    <a:pt x="118" y="409"/>
                  </a:lnTo>
                  <a:lnTo>
                    <a:pt x="116" y="407"/>
                  </a:lnTo>
                  <a:lnTo>
                    <a:pt x="111" y="405"/>
                  </a:lnTo>
                  <a:lnTo>
                    <a:pt x="105" y="401"/>
                  </a:lnTo>
                  <a:lnTo>
                    <a:pt x="100" y="398"/>
                  </a:lnTo>
                  <a:lnTo>
                    <a:pt x="95" y="394"/>
                  </a:lnTo>
                  <a:lnTo>
                    <a:pt x="93" y="391"/>
                  </a:lnTo>
                  <a:lnTo>
                    <a:pt x="93" y="380"/>
                  </a:lnTo>
                  <a:lnTo>
                    <a:pt x="87" y="380"/>
                  </a:lnTo>
                  <a:lnTo>
                    <a:pt x="87" y="371"/>
                  </a:lnTo>
                  <a:lnTo>
                    <a:pt x="84" y="371"/>
                  </a:lnTo>
                  <a:lnTo>
                    <a:pt x="84" y="356"/>
                  </a:lnTo>
                  <a:lnTo>
                    <a:pt x="87" y="343"/>
                  </a:lnTo>
                  <a:lnTo>
                    <a:pt x="95" y="329"/>
                  </a:lnTo>
                  <a:lnTo>
                    <a:pt x="98" y="314"/>
                  </a:lnTo>
                  <a:lnTo>
                    <a:pt x="96" y="300"/>
                  </a:lnTo>
                  <a:lnTo>
                    <a:pt x="93" y="292"/>
                  </a:lnTo>
                  <a:lnTo>
                    <a:pt x="91" y="287"/>
                  </a:lnTo>
                  <a:lnTo>
                    <a:pt x="89" y="283"/>
                  </a:lnTo>
                  <a:lnTo>
                    <a:pt x="87" y="281"/>
                  </a:lnTo>
                  <a:lnTo>
                    <a:pt x="84" y="280"/>
                  </a:lnTo>
                  <a:lnTo>
                    <a:pt x="76" y="280"/>
                  </a:lnTo>
                  <a:lnTo>
                    <a:pt x="67" y="280"/>
                  </a:lnTo>
                  <a:lnTo>
                    <a:pt x="67" y="283"/>
                  </a:lnTo>
                  <a:lnTo>
                    <a:pt x="40" y="283"/>
                  </a:lnTo>
                  <a:lnTo>
                    <a:pt x="40" y="274"/>
                  </a:lnTo>
                  <a:lnTo>
                    <a:pt x="27" y="267"/>
                  </a:lnTo>
                  <a:lnTo>
                    <a:pt x="24" y="256"/>
                  </a:lnTo>
                  <a:lnTo>
                    <a:pt x="20" y="252"/>
                  </a:lnTo>
                  <a:lnTo>
                    <a:pt x="16" y="252"/>
                  </a:lnTo>
                  <a:lnTo>
                    <a:pt x="15" y="252"/>
                  </a:lnTo>
                  <a:lnTo>
                    <a:pt x="13" y="254"/>
                  </a:lnTo>
                  <a:lnTo>
                    <a:pt x="11" y="254"/>
                  </a:lnTo>
                  <a:lnTo>
                    <a:pt x="9" y="254"/>
                  </a:lnTo>
                  <a:lnTo>
                    <a:pt x="7" y="252"/>
                  </a:lnTo>
                  <a:lnTo>
                    <a:pt x="5" y="249"/>
                  </a:lnTo>
                  <a:lnTo>
                    <a:pt x="4" y="243"/>
                  </a:lnTo>
                  <a:lnTo>
                    <a:pt x="0" y="243"/>
                  </a:lnTo>
                  <a:lnTo>
                    <a:pt x="0" y="227"/>
                  </a:lnTo>
                  <a:lnTo>
                    <a:pt x="11" y="218"/>
                  </a:lnTo>
                  <a:lnTo>
                    <a:pt x="15" y="209"/>
                  </a:lnTo>
                  <a:lnTo>
                    <a:pt x="15" y="198"/>
                  </a:lnTo>
                  <a:lnTo>
                    <a:pt x="15" y="189"/>
                  </a:lnTo>
                  <a:lnTo>
                    <a:pt x="20" y="180"/>
                  </a:lnTo>
                  <a:lnTo>
                    <a:pt x="24" y="176"/>
                  </a:lnTo>
                  <a:lnTo>
                    <a:pt x="27" y="174"/>
                  </a:lnTo>
                  <a:lnTo>
                    <a:pt x="31" y="174"/>
                  </a:lnTo>
                  <a:lnTo>
                    <a:pt x="35" y="172"/>
                  </a:lnTo>
                  <a:lnTo>
                    <a:pt x="36" y="172"/>
                  </a:lnTo>
                  <a:lnTo>
                    <a:pt x="40" y="169"/>
                  </a:lnTo>
                  <a:lnTo>
                    <a:pt x="42" y="165"/>
                  </a:lnTo>
                  <a:lnTo>
                    <a:pt x="44" y="160"/>
                  </a:lnTo>
                  <a:lnTo>
                    <a:pt x="38" y="158"/>
                  </a:lnTo>
                  <a:lnTo>
                    <a:pt x="35" y="154"/>
                  </a:lnTo>
                  <a:lnTo>
                    <a:pt x="33" y="152"/>
                  </a:lnTo>
                  <a:lnTo>
                    <a:pt x="33" y="149"/>
                  </a:lnTo>
                  <a:lnTo>
                    <a:pt x="33" y="143"/>
                  </a:lnTo>
                  <a:lnTo>
                    <a:pt x="33" y="134"/>
                  </a:lnTo>
                  <a:lnTo>
                    <a:pt x="36" y="134"/>
                  </a:lnTo>
                  <a:lnTo>
                    <a:pt x="36" y="100"/>
                  </a:lnTo>
                  <a:lnTo>
                    <a:pt x="40" y="100"/>
                  </a:lnTo>
                  <a:lnTo>
                    <a:pt x="40" y="96"/>
                  </a:lnTo>
                  <a:lnTo>
                    <a:pt x="36" y="96"/>
                  </a:lnTo>
                  <a:lnTo>
                    <a:pt x="33" y="74"/>
                  </a:lnTo>
                  <a:lnTo>
                    <a:pt x="40" y="74"/>
                  </a:lnTo>
                  <a:lnTo>
                    <a:pt x="45" y="71"/>
                  </a:lnTo>
                  <a:lnTo>
                    <a:pt x="51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3" y="60"/>
                  </a:lnTo>
                  <a:lnTo>
                    <a:pt x="53" y="47"/>
                  </a:lnTo>
                  <a:lnTo>
                    <a:pt x="36" y="36"/>
                  </a:lnTo>
                  <a:lnTo>
                    <a:pt x="36" y="20"/>
                  </a:lnTo>
                  <a:lnTo>
                    <a:pt x="33" y="20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29" y="5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45">
              <a:extLst>
                <a:ext uri="{FF2B5EF4-FFF2-40B4-BE49-F238E27FC236}">
                  <a16:creationId xmlns:a16="http://schemas.microsoft.com/office/drawing/2014/main" id="{E8D116C7-98EB-455D-B1BD-6EEECDFE6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040" y="4422046"/>
              <a:ext cx="922338" cy="1492250"/>
            </a:xfrm>
            <a:custGeom>
              <a:avLst/>
              <a:gdLst>
                <a:gd name="T0" fmla="*/ 563 w 581"/>
                <a:gd name="T1" fmla="*/ 63 h 940"/>
                <a:gd name="T2" fmla="*/ 576 w 581"/>
                <a:gd name="T3" fmla="*/ 216 h 940"/>
                <a:gd name="T4" fmla="*/ 572 w 581"/>
                <a:gd name="T5" fmla="*/ 269 h 940"/>
                <a:gd name="T6" fmla="*/ 532 w 581"/>
                <a:gd name="T7" fmla="*/ 325 h 940"/>
                <a:gd name="T8" fmla="*/ 492 w 581"/>
                <a:gd name="T9" fmla="*/ 369 h 940"/>
                <a:gd name="T10" fmla="*/ 423 w 581"/>
                <a:gd name="T11" fmla="*/ 392 h 940"/>
                <a:gd name="T12" fmla="*/ 403 w 581"/>
                <a:gd name="T13" fmla="*/ 405 h 940"/>
                <a:gd name="T14" fmla="*/ 360 w 581"/>
                <a:gd name="T15" fmla="*/ 436 h 940"/>
                <a:gd name="T16" fmla="*/ 331 w 581"/>
                <a:gd name="T17" fmla="*/ 474 h 940"/>
                <a:gd name="T18" fmla="*/ 327 w 581"/>
                <a:gd name="T19" fmla="*/ 481 h 940"/>
                <a:gd name="T20" fmla="*/ 269 w 581"/>
                <a:gd name="T21" fmla="*/ 525 h 940"/>
                <a:gd name="T22" fmla="*/ 247 w 581"/>
                <a:gd name="T23" fmla="*/ 578 h 940"/>
                <a:gd name="T24" fmla="*/ 269 w 581"/>
                <a:gd name="T25" fmla="*/ 660 h 940"/>
                <a:gd name="T26" fmla="*/ 280 w 581"/>
                <a:gd name="T27" fmla="*/ 674 h 940"/>
                <a:gd name="T28" fmla="*/ 278 w 581"/>
                <a:gd name="T29" fmla="*/ 712 h 940"/>
                <a:gd name="T30" fmla="*/ 269 w 581"/>
                <a:gd name="T31" fmla="*/ 752 h 940"/>
                <a:gd name="T32" fmla="*/ 263 w 581"/>
                <a:gd name="T33" fmla="*/ 754 h 940"/>
                <a:gd name="T34" fmla="*/ 263 w 581"/>
                <a:gd name="T35" fmla="*/ 789 h 940"/>
                <a:gd name="T36" fmla="*/ 200 w 581"/>
                <a:gd name="T37" fmla="*/ 829 h 940"/>
                <a:gd name="T38" fmla="*/ 172 w 581"/>
                <a:gd name="T39" fmla="*/ 843 h 940"/>
                <a:gd name="T40" fmla="*/ 125 w 581"/>
                <a:gd name="T41" fmla="*/ 865 h 940"/>
                <a:gd name="T42" fmla="*/ 129 w 581"/>
                <a:gd name="T43" fmla="*/ 907 h 940"/>
                <a:gd name="T44" fmla="*/ 120 w 581"/>
                <a:gd name="T45" fmla="*/ 940 h 940"/>
                <a:gd name="T46" fmla="*/ 80 w 581"/>
                <a:gd name="T47" fmla="*/ 932 h 940"/>
                <a:gd name="T48" fmla="*/ 69 w 581"/>
                <a:gd name="T49" fmla="*/ 887 h 940"/>
                <a:gd name="T50" fmla="*/ 72 w 581"/>
                <a:gd name="T51" fmla="*/ 863 h 940"/>
                <a:gd name="T52" fmla="*/ 80 w 581"/>
                <a:gd name="T53" fmla="*/ 805 h 940"/>
                <a:gd name="T54" fmla="*/ 72 w 581"/>
                <a:gd name="T55" fmla="*/ 792 h 940"/>
                <a:gd name="T56" fmla="*/ 63 w 581"/>
                <a:gd name="T57" fmla="*/ 756 h 940"/>
                <a:gd name="T58" fmla="*/ 43 w 581"/>
                <a:gd name="T59" fmla="*/ 676 h 940"/>
                <a:gd name="T60" fmla="*/ 85 w 581"/>
                <a:gd name="T61" fmla="*/ 640 h 940"/>
                <a:gd name="T62" fmla="*/ 96 w 581"/>
                <a:gd name="T63" fmla="*/ 632 h 940"/>
                <a:gd name="T64" fmla="*/ 103 w 581"/>
                <a:gd name="T65" fmla="*/ 616 h 940"/>
                <a:gd name="T66" fmla="*/ 132 w 581"/>
                <a:gd name="T67" fmla="*/ 556 h 940"/>
                <a:gd name="T68" fmla="*/ 140 w 581"/>
                <a:gd name="T69" fmla="*/ 530 h 940"/>
                <a:gd name="T70" fmla="*/ 132 w 581"/>
                <a:gd name="T71" fmla="*/ 523 h 940"/>
                <a:gd name="T72" fmla="*/ 140 w 581"/>
                <a:gd name="T73" fmla="*/ 423 h 940"/>
                <a:gd name="T74" fmla="*/ 120 w 581"/>
                <a:gd name="T75" fmla="*/ 347 h 940"/>
                <a:gd name="T76" fmla="*/ 76 w 581"/>
                <a:gd name="T77" fmla="*/ 329 h 940"/>
                <a:gd name="T78" fmla="*/ 36 w 581"/>
                <a:gd name="T79" fmla="*/ 318 h 940"/>
                <a:gd name="T80" fmla="*/ 0 w 581"/>
                <a:gd name="T81" fmla="*/ 256 h 940"/>
                <a:gd name="T82" fmla="*/ 40 w 581"/>
                <a:gd name="T83" fmla="*/ 243 h 940"/>
                <a:gd name="T84" fmla="*/ 76 w 581"/>
                <a:gd name="T85" fmla="*/ 229 h 940"/>
                <a:gd name="T86" fmla="*/ 169 w 581"/>
                <a:gd name="T87" fmla="*/ 205 h 940"/>
                <a:gd name="T88" fmla="*/ 229 w 581"/>
                <a:gd name="T89" fmla="*/ 223 h 940"/>
                <a:gd name="T90" fmla="*/ 236 w 581"/>
                <a:gd name="T91" fmla="*/ 269 h 940"/>
                <a:gd name="T92" fmla="*/ 229 w 581"/>
                <a:gd name="T93" fmla="*/ 332 h 940"/>
                <a:gd name="T94" fmla="*/ 260 w 581"/>
                <a:gd name="T95" fmla="*/ 350 h 940"/>
                <a:gd name="T96" fmla="*/ 272 w 581"/>
                <a:gd name="T97" fmla="*/ 327 h 940"/>
                <a:gd name="T98" fmla="*/ 296 w 581"/>
                <a:gd name="T99" fmla="*/ 316 h 940"/>
                <a:gd name="T100" fmla="*/ 298 w 581"/>
                <a:gd name="T101" fmla="*/ 254 h 940"/>
                <a:gd name="T102" fmla="*/ 272 w 581"/>
                <a:gd name="T103" fmla="*/ 205 h 940"/>
                <a:gd name="T104" fmla="*/ 252 w 581"/>
                <a:gd name="T105" fmla="*/ 194 h 940"/>
                <a:gd name="T106" fmla="*/ 240 w 581"/>
                <a:gd name="T107" fmla="*/ 136 h 940"/>
                <a:gd name="T108" fmla="*/ 252 w 581"/>
                <a:gd name="T109" fmla="*/ 69 h 940"/>
                <a:gd name="T110" fmla="*/ 280 w 581"/>
                <a:gd name="T111" fmla="*/ 69 h 940"/>
                <a:gd name="T112" fmla="*/ 316 w 581"/>
                <a:gd name="T113" fmla="*/ 56 h 940"/>
                <a:gd name="T114" fmla="*/ 360 w 581"/>
                <a:gd name="T115" fmla="*/ 65 h 940"/>
                <a:gd name="T116" fmla="*/ 411 w 581"/>
                <a:gd name="T117" fmla="*/ 58 h 940"/>
                <a:gd name="T118" fmla="*/ 432 w 581"/>
                <a:gd name="T119" fmla="*/ 47 h 940"/>
                <a:gd name="T120" fmla="*/ 469 w 581"/>
                <a:gd name="T121" fmla="*/ 45 h 940"/>
                <a:gd name="T122" fmla="*/ 532 w 581"/>
                <a:gd name="T123" fmla="*/ 16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1" h="940">
                  <a:moveTo>
                    <a:pt x="552" y="0"/>
                  </a:moveTo>
                  <a:lnTo>
                    <a:pt x="569" y="0"/>
                  </a:lnTo>
                  <a:lnTo>
                    <a:pt x="572" y="23"/>
                  </a:lnTo>
                  <a:lnTo>
                    <a:pt x="569" y="41"/>
                  </a:lnTo>
                  <a:lnTo>
                    <a:pt x="563" y="63"/>
                  </a:lnTo>
                  <a:lnTo>
                    <a:pt x="561" y="87"/>
                  </a:lnTo>
                  <a:lnTo>
                    <a:pt x="563" y="109"/>
                  </a:lnTo>
                  <a:lnTo>
                    <a:pt x="569" y="109"/>
                  </a:lnTo>
                  <a:lnTo>
                    <a:pt x="569" y="212"/>
                  </a:lnTo>
                  <a:lnTo>
                    <a:pt x="576" y="216"/>
                  </a:lnTo>
                  <a:lnTo>
                    <a:pt x="576" y="223"/>
                  </a:lnTo>
                  <a:lnTo>
                    <a:pt x="580" y="223"/>
                  </a:lnTo>
                  <a:lnTo>
                    <a:pt x="581" y="241"/>
                  </a:lnTo>
                  <a:lnTo>
                    <a:pt x="578" y="256"/>
                  </a:lnTo>
                  <a:lnTo>
                    <a:pt x="572" y="269"/>
                  </a:lnTo>
                  <a:lnTo>
                    <a:pt x="569" y="269"/>
                  </a:lnTo>
                  <a:lnTo>
                    <a:pt x="569" y="289"/>
                  </a:lnTo>
                  <a:lnTo>
                    <a:pt x="556" y="296"/>
                  </a:lnTo>
                  <a:lnTo>
                    <a:pt x="556" y="303"/>
                  </a:lnTo>
                  <a:lnTo>
                    <a:pt x="532" y="325"/>
                  </a:lnTo>
                  <a:lnTo>
                    <a:pt x="532" y="332"/>
                  </a:lnTo>
                  <a:lnTo>
                    <a:pt x="516" y="345"/>
                  </a:lnTo>
                  <a:lnTo>
                    <a:pt x="512" y="356"/>
                  </a:lnTo>
                  <a:lnTo>
                    <a:pt x="496" y="360"/>
                  </a:lnTo>
                  <a:lnTo>
                    <a:pt x="492" y="369"/>
                  </a:lnTo>
                  <a:lnTo>
                    <a:pt x="480" y="372"/>
                  </a:lnTo>
                  <a:lnTo>
                    <a:pt x="480" y="376"/>
                  </a:lnTo>
                  <a:lnTo>
                    <a:pt x="443" y="383"/>
                  </a:lnTo>
                  <a:lnTo>
                    <a:pt x="443" y="389"/>
                  </a:lnTo>
                  <a:lnTo>
                    <a:pt x="423" y="392"/>
                  </a:lnTo>
                  <a:lnTo>
                    <a:pt x="423" y="396"/>
                  </a:lnTo>
                  <a:lnTo>
                    <a:pt x="416" y="396"/>
                  </a:lnTo>
                  <a:lnTo>
                    <a:pt x="416" y="400"/>
                  </a:lnTo>
                  <a:lnTo>
                    <a:pt x="403" y="400"/>
                  </a:lnTo>
                  <a:lnTo>
                    <a:pt x="403" y="405"/>
                  </a:lnTo>
                  <a:lnTo>
                    <a:pt x="396" y="405"/>
                  </a:lnTo>
                  <a:lnTo>
                    <a:pt x="396" y="409"/>
                  </a:lnTo>
                  <a:lnTo>
                    <a:pt x="389" y="409"/>
                  </a:lnTo>
                  <a:lnTo>
                    <a:pt x="363" y="436"/>
                  </a:lnTo>
                  <a:lnTo>
                    <a:pt x="360" y="436"/>
                  </a:lnTo>
                  <a:lnTo>
                    <a:pt x="360" y="449"/>
                  </a:lnTo>
                  <a:lnTo>
                    <a:pt x="332" y="469"/>
                  </a:lnTo>
                  <a:lnTo>
                    <a:pt x="331" y="470"/>
                  </a:lnTo>
                  <a:lnTo>
                    <a:pt x="331" y="474"/>
                  </a:lnTo>
                  <a:lnTo>
                    <a:pt x="331" y="474"/>
                  </a:lnTo>
                  <a:lnTo>
                    <a:pt x="331" y="476"/>
                  </a:lnTo>
                  <a:lnTo>
                    <a:pt x="331" y="476"/>
                  </a:lnTo>
                  <a:lnTo>
                    <a:pt x="331" y="478"/>
                  </a:lnTo>
                  <a:lnTo>
                    <a:pt x="331" y="480"/>
                  </a:lnTo>
                  <a:lnTo>
                    <a:pt x="327" y="481"/>
                  </a:lnTo>
                  <a:lnTo>
                    <a:pt x="323" y="485"/>
                  </a:lnTo>
                  <a:lnTo>
                    <a:pt x="323" y="489"/>
                  </a:lnTo>
                  <a:lnTo>
                    <a:pt x="303" y="489"/>
                  </a:lnTo>
                  <a:lnTo>
                    <a:pt x="280" y="516"/>
                  </a:lnTo>
                  <a:lnTo>
                    <a:pt x="269" y="525"/>
                  </a:lnTo>
                  <a:lnTo>
                    <a:pt x="258" y="532"/>
                  </a:lnTo>
                  <a:lnTo>
                    <a:pt x="247" y="540"/>
                  </a:lnTo>
                  <a:lnTo>
                    <a:pt x="240" y="550"/>
                  </a:lnTo>
                  <a:lnTo>
                    <a:pt x="236" y="569"/>
                  </a:lnTo>
                  <a:lnTo>
                    <a:pt x="247" y="578"/>
                  </a:lnTo>
                  <a:lnTo>
                    <a:pt x="254" y="589"/>
                  </a:lnTo>
                  <a:lnTo>
                    <a:pt x="256" y="609"/>
                  </a:lnTo>
                  <a:lnTo>
                    <a:pt x="256" y="625"/>
                  </a:lnTo>
                  <a:lnTo>
                    <a:pt x="263" y="629"/>
                  </a:lnTo>
                  <a:lnTo>
                    <a:pt x="269" y="660"/>
                  </a:lnTo>
                  <a:lnTo>
                    <a:pt x="274" y="661"/>
                  </a:lnTo>
                  <a:lnTo>
                    <a:pt x="276" y="663"/>
                  </a:lnTo>
                  <a:lnTo>
                    <a:pt x="278" y="665"/>
                  </a:lnTo>
                  <a:lnTo>
                    <a:pt x="280" y="669"/>
                  </a:lnTo>
                  <a:lnTo>
                    <a:pt x="280" y="674"/>
                  </a:lnTo>
                  <a:lnTo>
                    <a:pt x="280" y="680"/>
                  </a:lnTo>
                  <a:lnTo>
                    <a:pt x="274" y="689"/>
                  </a:lnTo>
                  <a:lnTo>
                    <a:pt x="274" y="696"/>
                  </a:lnTo>
                  <a:lnTo>
                    <a:pt x="276" y="703"/>
                  </a:lnTo>
                  <a:lnTo>
                    <a:pt x="278" y="712"/>
                  </a:lnTo>
                  <a:lnTo>
                    <a:pt x="276" y="723"/>
                  </a:lnTo>
                  <a:lnTo>
                    <a:pt x="272" y="723"/>
                  </a:lnTo>
                  <a:lnTo>
                    <a:pt x="272" y="740"/>
                  </a:lnTo>
                  <a:lnTo>
                    <a:pt x="269" y="740"/>
                  </a:lnTo>
                  <a:lnTo>
                    <a:pt x="269" y="752"/>
                  </a:lnTo>
                  <a:lnTo>
                    <a:pt x="267" y="752"/>
                  </a:lnTo>
                  <a:lnTo>
                    <a:pt x="267" y="752"/>
                  </a:lnTo>
                  <a:lnTo>
                    <a:pt x="265" y="752"/>
                  </a:lnTo>
                  <a:lnTo>
                    <a:pt x="263" y="754"/>
                  </a:lnTo>
                  <a:lnTo>
                    <a:pt x="263" y="754"/>
                  </a:lnTo>
                  <a:lnTo>
                    <a:pt x="263" y="756"/>
                  </a:lnTo>
                  <a:lnTo>
                    <a:pt x="272" y="756"/>
                  </a:lnTo>
                  <a:lnTo>
                    <a:pt x="271" y="769"/>
                  </a:lnTo>
                  <a:lnTo>
                    <a:pt x="269" y="780"/>
                  </a:lnTo>
                  <a:lnTo>
                    <a:pt x="263" y="789"/>
                  </a:lnTo>
                  <a:lnTo>
                    <a:pt x="256" y="803"/>
                  </a:lnTo>
                  <a:lnTo>
                    <a:pt x="245" y="812"/>
                  </a:lnTo>
                  <a:lnTo>
                    <a:pt x="232" y="818"/>
                  </a:lnTo>
                  <a:lnTo>
                    <a:pt x="216" y="823"/>
                  </a:lnTo>
                  <a:lnTo>
                    <a:pt x="200" y="829"/>
                  </a:lnTo>
                  <a:lnTo>
                    <a:pt x="200" y="832"/>
                  </a:lnTo>
                  <a:lnTo>
                    <a:pt x="189" y="832"/>
                  </a:lnTo>
                  <a:lnTo>
                    <a:pt x="189" y="836"/>
                  </a:lnTo>
                  <a:lnTo>
                    <a:pt x="172" y="840"/>
                  </a:lnTo>
                  <a:lnTo>
                    <a:pt x="172" y="843"/>
                  </a:lnTo>
                  <a:lnTo>
                    <a:pt x="152" y="843"/>
                  </a:lnTo>
                  <a:lnTo>
                    <a:pt x="152" y="849"/>
                  </a:lnTo>
                  <a:lnTo>
                    <a:pt x="141" y="852"/>
                  </a:lnTo>
                  <a:lnTo>
                    <a:pt x="132" y="858"/>
                  </a:lnTo>
                  <a:lnTo>
                    <a:pt x="125" y="865"/>
                  </a:lnTo>
                  <a:lnTo>
                    <a:pt x="120" y="876"/>
                  </a:lnTo>
                  <a:lnTo>
                    <a:pt x="116" y="876"/>
                  </a:lnTo>
                  <a:lnTo>
                    <a:pt x="116" y="889"/>
                  </a:lnTo>
                  <a:lnTo>
                    <a:pt x="125" y="896"/>
                  </a:lnTo>
                  <a:lnTo>
                    <a:pt x="129" y="907"/>
                  </a:lnTo>
                  <a:lnTo>
                    <a:pt x="129" y="923"/>
                  </a:lnTo>
                  <a:lnTo>
                    <a:pt x="123" y="923"/>
                  </a:lnTo>
                  <a:lnTo>
                    <a:pt x="123" y="936"/>
                  </a:lnTo>
                  <a:lnTo>
                    <a:pt x="120" y="936"/>
                  </a:lnTo>
                  <a:lnTo>
                    <a:pt x="120" y="940"/>
                  </a:lnTo>
                  <a:lnTo>
                    <a:pt x="103" y="940"/>
                  </a:lnTo>
                  <a:lnTo>
                    <a:pt x="103" y="936"/>
                  </a:lnTo>
                  <a:lnTo>
                    <a:pt x="83" y="936"/>
                  </a:lnTo>
                  <a:lnTo>
                    <a:pt x="83" y="932"/>
                  </a:lnTo>
                  <a:lnTo>
                    <a:pt x="80" y="932"/>
                  </a:lnTo>
                  <a:lnTo>
                    <a:pt x="80" y="896"/>
                  </a:lnTo>
                  <a:lnTo>
                    <a:pt x="76" y="896"/>
                  </a:lnTo>
                  <a:lnTo>
                    <a:pt x="74" y="892"/>
                  </a:lnTo>
                  <a:lnTo>
                    <a:pt x="71" y="890"/>
                  </a:lnTo>
                  <a:lnTo>
                    <a:pt x="69" y="887"/>
                  </a:lnTo>
                  <a:lnTo>
                    <a:pt x="67" y="883"/>
                  </a:lnTo>
                  <a:lnTo>
                    <a:pt x="67" y="878"/>
                  </a:lnTo>
                  <a:lnTo>
                    <a:pt x="69" y="872"/>
                  </a:lnTo>
                  <a:lnTo>
                    <a:pt x="72" y="872"/>
                  </a:lnTo>
                  <a:lnTo>
                    <a:pt x="72" y="863"/>
                  </a:lnTo>
                  <a:lnTo>
                    <a:pt x="76" y="863"/>
                  </a:lnTo>
                  <a:lnTo>
                    <a:pt x="76" y="809"/>
                  </a:lnTo>
                  <a:lnTo>
                    <a:pt x="76" y="807"/>
                  </a:lnTo>
                  <a:lnTo>
                    <a:pt x="78" y="807"/>
                  </a:lnTo>
                  <a:lnTo>
                    <a:pt x="80" y="805"/>
                  </a:lnTo>
                  <a:lnTo>
                    <a:pt x="80" y="803"/>
                  </a:lnTo>
                  <a:lnTo>
                    <a:pt x="80" y="800"/>
                  </a:lnTo>
                  <a:lnTo>
                    <a:pt x="76" y="800"/>
                  </a:lnTo>
                  <a:lnTo>
                    <a:pt x="76" y="792"/>
                  </a:lnTo>
                  <a:lnTo>
                    <a:pt x="72" y="792"/>
                  </a:lnTo>
                  <a:lnTo>
                    <a:pt x="72" y="772"/>
                  </a:lnTo>
                  <a:lnTo>
                    <a:pt x="69" y="772"/>
                  </a:lnTo>
                  <a:lnTo>
                    <a:pt x="69" y="765"/>
                  </a:lnTo>
                  <a:lnTo>
                    <a:pt x="63" y="765"/>
                  </a:lnTo>
                  <a:lnTo>
                    <a:pt x="63" y="756"/>
                  </a:lnTo>
                  <a:lnTo>
                    <a:pt x="56" y="752"/>
                  </a:lnTo>
                  <a:lnTo>
                    <a:pt x="56" y="723"/>
                  </a:lnTo>
                  <a:lnTo>
                    <a:pt x="51" y="710"/>
                  </a:lnTo>
                  <a:lnTo>
                    <a:pt x="47" y="694"/>
                  </a:lnTo>
                  <a:lnTo>
                    <a:pt x="43" y="676"/>
                  </a:lnTo>
                  <a:lnTo>
                    <a:pt x="54" y="669"/>
                  </a:lnTo>
                  <a:lnTo>
                    <a:pt x="63" y="658"/>
                  </a:lnTo>
                  <a:lnTo>
                    <a:pt x="72" y="650"/>
                  </a:lnTo>
                  <a:lnTo>
                    <a:pt x="83" y="643"/>
                  </a:lnTo>
                  <a:lnTo>
                    <a:pt x="85" y="640"/>
                  </a:lnTo>
                  <a:lnTo>
                    <a:pt x="85" y="636"/>
                  </a:lnTo>
                  <a:lnTo>
                    <a:pt x="87" y="636"/>
                  </a:lnTo>
                  <a:lnTo>
                    <a:pt x="89" y="634"/>
                  </a:lnTo>
                  <a:lnTo>
                    <a:pt x="92" y="634"/>
                  </a:lnTo>
                  <a:lnTo>
                    <a:pt x="96" y="632"/>
                  </a:lnTo>
                  <a:lnTo>
                    <a:pt x="98" y="627"/>
                  </a:lnTo>
                  <a:lnTo>
                    <a:pt x="98" y="625"/>
                  </a:lnTo>
                  <a:lnTo>
                    <a:pt x="100" y="621"/>
                  </a:lnTo>
                  <a:lnTo>
                    <a:pt x="101" y="620"/>
                  </a:lnTo>
                  <a:lnTo>
                    <a:pt x="103" y="616"/>
                  </a:lnTo>
                  <a:lnTo>
                    <a:pt x="109" y="616"/>
                  </a:lnTo>
                  <a:lnTo>
                    <a:pt x="112" y="576"/>
                  </a:lnTo>
                  <a:lnTo>
                    <a:pt x="123" y="569"/>
                  </a:lnTo>
                  <a:lnTo>
                    <a:pt x="123" y="560"/>
                  </a:lnTo>
                  <a:lnTo>
                    <a:pt x="132" y="556"/>
                  </a:lnTo>
                  <a:lnTo>
                    <a:pt x="136" y="540"/>
                  </a:lnTo>
                  <a:lnTo>
                    <a:pt x="140" y="540"/>
                  </a:lnTo>
                  <a:lnTo>
                    <a:pt x="141" y="536"/>
                  </a:lnTo>
                  <a:lnTo>
                    <a:pt x="141" y="532"/>
                  </a:lnTo>
                  <a:lnTo>
                    <a:pt x="140" y="530"/>
                  </a:lnTo>
                  <a:lnTo>
                    <a:pt x="138" y="529"/>
                  </a:lnTo>
                  <a:lnTo>
                    <a:pt x="136" y="527"/>
                  </a:lnTo>
                  <a:lnTo>
                    <a:pt x="134" y="527"/>
                  </a:lnTo>
                  <a:lnTo>
                    <a:pt x="132" y="525"/>
                  </a:lnTo>
                  <a:lnTo>
                    <a:pt x="132" y="523"/>
                  </a:lnTo>
                  <a:lnTo>
                    <a:pt x="129" y="476"/>
                  </a:lnTo>
                  <a:lnTo>
                    <a:pt x="136" y="472"/>
                  </a:lnTo>
                  <a:lnTo>
                    <a:pt x="136" y="456"/>
                  </a:lnTo>
                  <a:lnTo>
                    <a:pt x="143" y="452"/>
                  </a:lnTo>
                  <a:lnTo>
                    <a:pt x="140" y="423"/>
                  </a:lnTo>
                  <a:lnTo>
                    <a:pt x="143" y="423"/>
                  </a:lnTo>
                  <a:lnTo>
                    <a:pt x="140" y="360"/>
                  </a:lnTo>
                  <a:lnTo>
                    <a:pt x="134" y="356"/>
                  </a:lnTo>
                  <a:lnTo>
                    <a:pt x="127" y="352"/>
                  </a:lnTo>
                  <a:lnTo>
                    <a:pt x="120" y="347"/>
                  </a:lnTo>
                  <a:lnTo>
                    <a:pt x="112" y="345"/>
                  </a:lnTo>
                  <a:lnTo>
                    <a:pt x="92" y="345"/>
                  </a:lnTo>
                  <a:lnTo>
                    <a:pt x="92" y="340"/>
                  </a:lnTo>
                  <a:lnTo>
                    <a:pt x="83" y="340"/>
                  </a:lnTo>
                  <a:lnTo>
                    <a:pt x="76" y="329"/>
                  </a:lnTo>
                  <a:lnTo>
                    <a:pt x="60" y="329"/>
                  </a:lnTo>
                  <a:lnTo>
                    <a:pt x="60" y="325"/>
                  </a:lnTo>
                  <a:lnTo>
                    <a:pt x="52" y="325"/>
                  </a:lnTo>
                  <a:lnTo>
                    <a:pt x="52" y="320"/>
                  </a:lnTo>
                  <a:lnTo>
                    <a:pt x="36" y="318"/>
                  </a:lnTo>
                  <a:lnTo>
                    <a:pt x="21" y="318"/>
                  </a:lnTo>
                  <a:lnTo>
                    <a:pt x="9" y="316"/>
                  </a:lnTo>
                  <a:lnTo>
                    <a:pt x="9" y="289"/>
                  </a:lnTo>
                  <a:lnTo>
                    <a:pt x="0" y="283"/>
                  </a:lnTo>
                  <a:lnTo>
                    <a:pt x="0" y="256"/>
                  </a:lnTo>
                  <a:lnTo>
                    <a:pt x="9" y="254"/>
                  </a:lnTo>
                  <a:lnTo>
                    <a:pt x="14" y="250"/>
                  </a:lnTo>
                  <a:lnTo>
                    <a:pt x="21" y="247"/>
                  </a:lnTo>
                  <a:lnTo>
                    <a:pt x="29" y="243"/>
                  </a:lnTo>
                  <a:lnTo>
                    <a:pt x="40" y="243"/>
                  </a:lnTo>
                  <a:lnTo>
                    <a:pt x="40" y="240"/>
                  </a:lnTo>
                  <a:lnTo>
                    <a:pt x="49" y="240"/>
                  </a:lnTo>
                  <a:lnTo>
                    <a:pt x="49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92" y="223"/>
                  </a:lnTo>
                  <a:lnTo>
                    <a:pt x="92" y="220"/>
                  </a:lnTo>
                  <a:lnTo>
                    <a:pt x="120" y="216"/>
                  </a:lnTo>
                  <a:lnTo>
                    <a:pt x="123" y="209"/>
                  </a:lnTo>
                  <a:lnTo>
                    <a:pt x="169" y="205"/>
                  </a:lnTo>
                  <a:lnTo>
                    <a:pt x="183" y="232"/>
                  </a:lnTo>
                  <a:lnTo>
                    <a:pt x="196" y="232"/>
                  </a:lnTo>
                  <a:lnTo>
                    <a:pt x="203" y="227"/>
                  </a:lnTo>
                  <a:lnTo>
                    <a:pt x="214" y="225"/>
                  </a:lnTo>
                  <a:lnTo>
                    <a:pt x="229" y="223"/>
                  </a:lnTo>
                  <a:lnTo>
                    <a:pt x="232" y="232"/>
                  </a:lnTo>
                  <a:lnTo>
                    <a:pt x="238" y="243"/>
                  </a:lnTo>
                  <a:lnTo>
                    <a:pt x="241" y="254"/>
                  </a:lnTo>
                  <a:lnTo>
                    <a:pt x="240" y="269"/>
                  </a:lnTo>
                  <a:lnTo>
                    <a:pt x="236" y="269"/>
                  </a:lnTo>
                  <a:lnTo>
                    <a:pt x="236" y="283"/>
                  </a:lnTo>
                  <a:lnTo>
                    <a:pt x="229" y="289"/>
                  </a:lnTo>
                  <a:lnTo>
                    <a:pt x="229" y="300"/>
                  </a:lnTo>
                  <a:lnTo>
                    <a:pt x="223" y="300"/>
                  </a:lnTo>
                  <a:lnTo>
                    <a:pt x="229" y="332"/>
                  </a:lnTo>
                  <a:lnTo>
                    <a:pt x="256" y="352"/>
                  </a:lnTo>
                  <a:lnTo>
                    <a:pt x="256" y="376"/>
                  </a:lnTo>
                  <a:lnTo>
                    <a:pt x="263" y="376"/>
                  </a:lnTo>
                  <a:lnTo>
                    <a:pt x="261" y="363"/>
                  </a:lnTo>
                  <a:lnTo>
                    <a:pt x="260" y="350"/>
                  </a:lnTo>
                  <a:lnTo>
                    <a:pt x="263" y="340"/>
                  </a:lnTo>
                  <a:lnTo>
                    <a:pt x="265" y="334"/>
                  </a:lnTo>
                  <a:lnTo>
                    <a:pt x="267" y="330"/>
                  </a:lnTo>
                  <a:lnTo>
                    <a:pt x="269" y="329"/>
                  </a:lnTo>
                  <a:lnTo>
                    <a:pt x="272" y="327"/>
                  </a:lnTo>
                  <a:lnTo>
                    <a:pt x="276" y="325"/>
                  </a:lnTo>
                  <a:lnTo>
                    <a:pt x="276" y="320"/>
                  </a:lnTo>
                  <a:lnTo>
                    <a:pt x="292" y="320"/>
                  </a:lnTo>
                  <a:lnTo>
                    <a:pt x="292" y="316"/>
                  </a:lnTo>
                  <a:lnTo>
                    <a:pt x="296" y="316"/>
                  </a:lnTo>
                  <a:lnTo>
                    <a:pt x="296" y="309"/>
                  </a:lnTo>
                  <a:lnTo>
                    <a:pt x="300" y="298"/>
                  </a:lnTo>
                  <a:lnTo>
                    <a:pt x="300" y="283"/>
                  </a:lnTo>
                  <a:lnTo>
                    <a:pt x="300" y="269"/>
                  </a:lnTo>
                  <a:lnTo>
                    <a:pt x="298" y="254"/>
                  </a:lnTo>
                  <a:lnTo>
                    <a:pt x="294" y="243"/>
                  </a:lnTo>
                  <a:lnTo>
                    <a:pt x="289" y="232"/>
                  </a:lnTo>
                  <a:lnTo>
                    <a:pt x="289" y="223"/>
                  </a:lnTo>
                  <a:lnTo>
                    <a:pt x="276" y="216"/>
                  </a:lnTo>
                  <a:lnTo>
                    <a:pt x="272" y="205"/>
                  </a:lnTo>
                  <a:lnTo>
                    <a:pt x="263" y="205"/>
                  </a:lnTo>
                  <a:lnTo>
                    <a:pt x="263" y="200"/>
                  </a:lnTo>
                  <a:lnTo>
                    <a:pt x="256" y="200"/>
                  </a:lnTo>
                  <a:lnTo>
                    <a:pt x="254" y="198"/>
                  </a:lnTo>
                  <a:lnTo>
                    <a:pt x="252" y="194"/>
                  </a:lnTo>
                  <a:lnTo>
                    <a:pt x="251" y="189"/>
                  </a:lnTo>
                  <a:lnTo>
                    <a:pt x="249" y="185"/>
                  </a:lnTo>
                  <a:lnTo>
                    <a:pt x="249" y="180"/>
                  </a:lnTo>
                  <a:lnTo>
                    <a:pt x="243" y="180"/>
                  </a:lnTo>
                  <a:lnTo>
                    <a:pt x="240" y="136"/>
                  </a:lnTo>
                  <a:lnTo>
                    <a:pt x="243" y="136"/>
                  </a:lnTo>
                  <a:lnTo>
                    <a:pt x="243" y="127"/>
                  </a:lnTo>
                  <a:lnTo>
                    <a:pt x="240" y="116"/>
                  </a:lnTo>
                  <a:lnTo>
                    <a:pt x="240" y="105"/>
                  </a:lnTo>
                  <a:lnTo>
                    <a:pt x="252" y="69"/>
                  </a:lnTo>
                  <a:lnTo>
                    <a:pt x="272" y="65"/>
                  </a:lnTo>
                  <a:lnTo>
                    <a:pt x="272" y="65"/>
                  </a:lnTo>
                  <a:lnTo>
                    <a:pt x="274" y="67"/>
                  </a:lnTo>
                  <a:lnTo>
                    <a:pt x="276" y="67"/>
                  </a:lnTo>
                  <a:lnTo>
                    <a:pt x="280" y="69"/>
                  </a:lnTo>
                  <a:lnTo>
                    <a:pt x="283" y="69"/>
                  </a:lnTo>
                  <a:lnTo>
                    <a:pt x="291" y="65"/>
                  </a:lnTo>
                  <a:lnTo>
                    <a:pt x="298" y="60"/>
                  </a:lnTo>
                  <a:lnTo>
                    <a:pt x="307" y="56"/>
                  </a:lnTo>
                  <a:lnTo>
                    <a:pt x="316" y="56"/>
                  </a:lnTo>
                  <a:lnTo>
                    <a:pt x="316" y="60"/>
                  </a:lnTo>
                  <a:lnTo>
                    <a:pt x="323" y="60"/>
                  </a:lnTo>
                  <a:lnTo>
                    <a:pt x="332" y="72"/>
                  </a:lnTo>
                  <a:lnTo>
                    <a:pt x="360" y="69"/>
                  </a:lnTo>
                  <a:lnTo>
                    <a:pt x="360" y="65"/>
                  </a:lnTo>
                  <a:lnTo>
                    <a:pt x="400" y="72"/>
                  </a:lnTo>
                  <a:lnTo>
                    <a:pt x="403" y="69"/>
                  </a:lnTo>
                  <a:lnTo>
                    <a:pt x="405" y="65"/>
                  </a:lnTo>
                  <a:lnTo>
                    <a:pt x="409" y="61"/>
                  </a:lnTo>
                  <a:lnTo>
                    <a:pt x="411" y="58"/>
                  </a:lnTo>
                  <a:lnTo>
                    <a:pt x="412" y="52"/>
                  </a:lnTo>
                  <a:lnTo>
                    <a:pt x="418" y="50"/>
                  </a:lnTo>
                  <a:lnTo>
                    <a:pt x="421" y="49"/>
                  </a:lnTo>
                  <a:lnTo>
                    <a:pt x="427" y="49"/>
                  </a:lnTo>
                  <a:lnTo>
                    <a:pt x="432" y="47"/>
                  </a:lnTo>
                  <a:lnTo>
                    <a:pt x="440" y="49"/>
                  </a:lnTo>
                  <a:lnTo>
                    <a:pt x="440" y="52"/>
                  </a:lnTo>
                  <a:lnTo>
                    <a:pt x="456" y="52"/>
                  </a:lnTo>
                  <a:lnTo>
                    <a:pt x="460" y="45"/>
                  </a:lnTo>
                  <a:lnTo>
                    <a:pt x="469" y="45"/>
                  </a:lnTo>
                  <a:lnTo>
                    <a:pt x="469" y="40"/>
                  </a:lnTo>
                  <a:lnTo>
                    <a:pt x="496" y="40"/>
                  </a:lnTo>
                  <a:lnTo>
                    <a:pt x="500" y="32"/>
                  </a:lnTo>
                  <a:lnTo>
                    <a:pt x="529" y="23"/>
                  </a:lnTo>
                  <a:lnTo>
                    <a:pt x="532" y="16"/>
                  </a:lnTo>
                  <a:lnTo>
                    <a:pt x="536" y="16"/>
                  </a:lnTo>
                  <a:lnTo>
                    <a:pt x="540" y="9"/>
                  </a:lnTo>
                  <a:lnTo>
                    <a:pt x="549" y="9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48">
              <a:extLst>
                <a:ext uri="{FF2B5EF4-FFF2-40B4-BE49-F238E27FC236}">
                  <a16:creationId xmlns:a16="http://schemas.microsoft.com/office/drawing/2014/main" id="{01C874B1-7739-4B7D-AA2C-29A1E3214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8828" y="4885596"/>
              <a:ext cx="666750" cy="615950"/>
            </a:xfrm>
            <a:custGeom>
              <a:avLst/>
              <a:gdLst>
                <a:gd name="T0" fmla="*/ 331 w 420"/>
                <a:gd name="T1" fmla="*/ 24 h 388"/>
                <a:gd name="T2" fmla="*/ 343 w 420"/>
                <a:gd name="T3" fmla="*/ 37 h 388"/>
                <a:gd name="T4" fmla="*/ 367 w 420"/>
                <a:gd name="T5" fmla="*/ 44 h 388"/>
                <a:gd name="T6" fmla="*/ 374 w 420"/>
                <a:gd name="T7" fmla="*/ 53 h 388"/>
                <a:gd name="T8" fmla="*/ 414 w 420"/>
                <a:gd name="T9" fmla="*/ 73 h 388"/>
                <a:gd name="T10" fmla="*/ 416 w 420"/>
                <a:gd name="T11" fmla="*/ 117 h 388"/>
                <a:gd name="T12" fmla="*/ 420 w 420"/>
                <a:gd name="T13" fmla="*/ 148 h 388"/>
                <a:gd name="T14" fmla="*/ 403 w 420"/>
                <a:gd name="T15" fmla="*/ 193 h 388"/>
                <a:gd name="T16" fmla="*/ 403 w 420"/>
                <a:gd name="T17" fmla="*/ 217 h 388"/>
                <a:gd name="T18" fmla="*/ 414 w 420"/>
                <a:gd name="T19" fmla="*/ 233 h 388"/>
                <a:gd name="T20" fmla="*/ 411 w 420"/>
                <a:gd name="T21" fmla="*/ 257 h 388"/>
                <a:gd name="T22" fmla="*/ 402 w 420"/>
                <a:gd name="T23" fmla="*/ 277 h 388"/>
                <a:gd name="T24" fmla="*/ 385 w 420"/>
                <a:gd name="T25" fmla="*/ 311 h 388"/>
                <a:gd name="T26" fmla="*/ 360 w 420"/>
                <a:gd name="T27" fmla="*/ 353 h 388"/>
                <a:gd name="T28" fmla="*/ 303 w 420"/>
                <a:gd name="T29" fmla="*/ 388 h 388"/>
                <a:gd name="T30" fmla="*/ 280 w 420"/>
                <a:gd name="T31" fmla="*/ 384 h 388"/>
                <a:gd name="T32" fmla="*/ 251 w 420"/>
                <a:gd name="T33" fmla="*/ 380 h 388"/>
                <a:gd name="T34" fmla="*/ 200 w 420"/>
                <a:gd name="T35" fmla="*/ 373 h 388"/>
                <a:gd name="T36" fmla="*/ 142 w 420"/>
                <a:gd name="T37" fmla="*/ 340 h 388"/>
                <a:gd name="T38" fmla="*/ 136 w 420"/>
                <a:gd name="T39" fmla="*/ 331 h 388"/>
                <a:gd name="T40" fmla="*/ 129 w 420"/>
                <a:gd name="T41" fmla="*/ 328 h 388"/>
                <a:gd name="T42" fmla="*/ 125 w 420"/>
                <a:gd name="T43" fmla="*/ 304 h 388"/>
                <a:gd name="T44" fmla="*/ 123 w 420"/>
                <a:gd name="T45" fmla="*/ 284 h 388"/>
                <a:gd name="T46" fmla="*/ 94 w 420"/>
                <a:gd name="T47" fmla="*/ 260 h 388"/>
                <a:gd name="T48" fmla="*/ 71 w 420"/>
                <a:gd name="T49" fmla="*/ 248 h 388"/>
                <a:gd name="T50" fmla="*/ 40 w 420"/>
                <a:gd name="T51" fmla="*/ 217 h 388"/>
                <a:gd name="T52" fmla="*/ 38 w 420"/>
                <a:gd name="T53" fmla="*/ 198 h 388"/>
                <a:gd name="T54" fmla="*/ 23 w 420"/>
                <a:gd name="T55" fmla="*/ 180 h 388"/>
                <a:gd name="T56" fmla="*/ 3 w 420"/>
                <a:gd name="T57" fmla="*/ 146 h 388"/>
                <a:gd name="T58" fmla="*/ 5 w 420"/>
                <a:gd name="T59" fmla="*/ 126 h 388"/>
                <a:gd name="T60" fmla="*/ 14 w 420"/>
                <a:gd name="T61" fmla="*/ 128 h 388"/>
                <a:gd name="T62" fmla="*/ 43 w 420"/>
                <a:gd name="T63" fmla="*/ 131 h 388"/>
                <a:gd name="T64" fmla="*/ 47 w 420"/>
                <a:gd name="T65" fmla="*/ 131 h 388"/>
                <a:gd name="T66" fmla="*/ 83 w 420"/>
                <a:gd name="T67" fmla="*/ 140 h 388"/>
                <a:gd name="T68" fmla="*/ 98 w 420"/>
                <a:gd name="T69" fmla="*/ 131 h 388"/>
                <a:gd name="T70" fmla="*/ 111 w 420"/>
                <a:gd name="T71" fmla="*/ 117 h 388"/>
                <a:gd name="T72" fmla="*/ 127 w 420"/>
                <a:gd name="T73" fmla="*/ 100 h 388"/>
                <a:gd name="T74" fmla="*/ 131 w 420"/>
                <a:gd name="T75" fmla="*/ 84 h 388"/>
                <a:gd name="T76" fmla="*/ 147 w 420"/>
                <a:gd name="T77" fmla="*/ 77 h 388"/>
                <a:gd name="T78" fmla="*/ 160 w 420"/>
                <a:gd name="T79" fmla="*/ 64 h 388"/>
                <a:gd name="T80" fmla="*/ 174 w 420"/>
                <a:gd name="T81" fmla="*/ 60 h 388"/>
                <a:gd name="T82" fmla="*/ 185 w 420"/>
                <a:gd name="T83" fmla="*/ 49 h 388"/>
                <a:gd name="T84" fmla="*/ 187 w 420"/>
                <a:gd name="T85" fmla="*/ 51 h 388"/>
                <a:gd name="T86" fmla="*/ 192 w 420"/>
                <a:gd name="T87" fmla="*/ 48 h 388"/>
                <a:gd name="T88" fmla="*/ 200 w 420"/>
                <a:gd name="T89" fmla="*/ 33 h 388"/>
                <a:gd name="T90" fmla="*/ 207 w 420"/>
                <a:gd name="T91" fmla="*/ 18 h 388"/>
                <a:gd name="T92" fmla="*/ 227 w 420"/>
                <a:gd name="T93" fmla="*/ 6 h 388"/>
                <a:gd name="T94" fmla="*/ 280 w 420"/>
                <a:gd name="T95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388">
                  <a:moveTo>
                    <a:pt x="280" y="0"/>
                  </a:moveTo>
                  <a:lnTo>
                    <a:pt x="283" y="24"/>
                  </a:lnTo>
                  <a:lnTo>
                    <a:pt x="331" y="24"/>
                  </a:lnTo>
                  <a:lnTo>
                    <a:pt x="334" y="33"/>
                  </a:lnTo>
                  <a:lnTo>
                    <a:pt x="343" y="33"/>
                  </a:lnTo>
                  <a:lnTo>
                    <a:pt x="343" y="37"/>
                  </a:lnTo>
                  <a:lnTo>
                    <a:pt x="354" y="37"/>
                  </a:lnTo>
                  <a:lnTo>
                    <a:pt x="360" y="44"/>
                  </a:lnTo>
                  <a:lnTo>
                    <a:pt x="367" y="44"/>
                  </a:lnTo>
                  <a:lnTo>
                    <a:pt x="367" y="48"/>
                  </a:lnTo>
                  <a:lnTo>
                    <a:pt x="374" y="48"/>
                  </a:lnTo>
                  <a:lnTo>
                    <a:pt x="374" y="53"/>
                  </a:lnTo>
                  <a:lnTo>
                    <a:pt x="400" y="53"/>
                  </a:lnTo>
                  <a:lnTo>
                    <a:pt x="411" y="60"/>
                  </a:lnTo>
                  <a:lnTo>
                    <a:pt x="414" y="73"/>
                  </a:lnTo>
                  <a:lnTo>
                    <a:pt x="414" y="91"/>
                  </a:lnTo>
                  <a:lnTo>
                    <a:pt x="418" y="102"/>
                  </a:lnTo>
                  <a:lnTo>
                    <a:pt x="416" y="117"/>
                  </a:lnTo>
                  <a:lnTo>
                    <a:pt x="414" y="133"/>
                  </a:lnTo>
                  <a:lnTo>
                    <a:pt x="414" y="148"/>
                  </a:lnTo>
                  <a:lnTo>
                    <a:pt x="420" y="148"/>
                  </a:lnTo>
                  <a:lnTo>
                    <a:pt x="411" y="184"/>
                  </a:lnTo>
                  <a:lnTo>
                    <a:pt x="403" y="188"/>
                  </a:lnTo>
                  <a:lnTo>
                    <a:pt x="403" y="193"/>
                  </a:lnTo>
                  <a:lnTo>
                    <a:pt x="407" y="193"/>
                  </a:lnTo>
                  <a:lnTo>
                    <a:pt x="407" y="217"/>
                  </a:lnTo>
                  <a:lnTo>
                    <a:pt x="403" y="217"/>
                  </a:lnTo>
                  <a:lnTo>
                    <a:pt x="403" y="220"/>
                  </a:lnTo>
                  <a:lnTo>
                    <a:pt x="411" y="224"/>
                  </a:lnTo>
                  <a:lnTo>
                    <a:pt x="414" y="233"/>
                  </a:lnTo>
                  <a:lnTo>
                    <a:pt x="416" y="246"/>
                  </a:lnTo>
                  <a:lnTo>
                    <a:pt x="414" y="257"/>
                  </a:lnTo>
                  <a:lnTo>
                    <a:pt x="411" y="257"/>
                  </a:lnTo>
                  <a:lnTo>
                    <a:pt x="407" y="264"/>
                  </a:lnTo>
                  <a:lnTo>
                    <a:pt x="403" y="269"/>
                  </a:lnTo>
                  <a:lnTo>
                    <a:pt x="402" y="277"/>
                  </a:lnTo>
                  <a:lnTo>
                    <a:pt x="400" y="284"/>
                  </a:lnTo>
                  <a:lnTo>
                    <a:pt x="387" y="288"/>
                  </a:lnTo>
                  <a:lnTo>
                    <a:pt x="385" y="311"/>
                  </a:lnTo>
                  <a:lnTo>
                    <a:pt x="380" y="328"/>
                  </a:lnTo>
                  <a:lnTo>
                    <a:pt x="371" y="340"/>
                  </a:lnTo>
                  <a:lnTo>
                    <a:pt x="360" y="353"/>
                  </a:lnTo>
                  <a:lnTo>
                    <a:pt x="347" y="364"/>
                  </a:lnTo>
                  <a:lnTo>
                    <a:pt x="327" y="388"/>
                  </a:lnTo>
                  <a:lnTo>
                    <a:pt x="303" y="388"/>
                  </a:lnTo>
                  <a:lnTo>
                    <a:pt x="303" y="384"/>
                  </a:lnTo>
                  <a:lnTo>
                    <a:pt x="292" y="382"/>
                  </a:lnTo>
                  <a:lnTo>
                    <a:pt x="280" y="384"/>
                  </a:lnTo>
                  <a:lnTo>
                    <a:pt x="265" y="386"/>
                  </a:lnTo>
                  <a:lnTo>
                    <a:pt x="251" y="384"/>
                  </a:lnTo>
                  <a:lnTo>
                    <a:pt x="251" y="380"/>
                  </a:lnTo>
                  <a:lnTo>
                    <a:pt x="243" y="380"/>
                  </a:lnTo>
                  <a:lnTo>
                    <a:pt x="243" y="377"/>
                  </a:lnTo>
                  <a:lnTo>
                    <a:pt x="200" y="373"/>
                  </a:lnTo>
                  <a:lnTo>
                    <a:pt x="187" y="351"/>
                  </a:lnTo>
                  <a:lnTo>
                    <a:pt x="143" y="348"/>
                  </a:lnTo>
                  <a:lnTo>
                    <a:pt x="142" y="340"/>
                  </a:lnTo>
                  <a:lnTo>
                    <a:pt x="140" y="337"/>
                  </a:lnTo>
                  <a:lnTo>
                    <a:pt x="138" y="333"/>
                  </a:lnTo>
                  <a:lnTo>
                    <a:pt x="136" y="331"/>
                  </a:lnTo>
                  <a:lnTo>
                    <a:pt x="134" y="331"/>
                  </a:lnTo>
                  <a:lnTo>
                    <a:pt x="131" y="329"/>
                  </a:lnTo>
                  <a:lnTo>
                    <a:pt x="129" y="328"/>
                  </a:lnTo>
                  <a:lnTo>
                    <a:pt x="127" y="324"/>
                  </a:lnTo>
                  <a:lnTo>
                    <a:pt x="125" y="315"/>
                  </a:lnTo>
                  <a:lnTo>
                    <a:pt x="125" y="304"/>
                  </a:lnTo>
                  <a:lnTo>
                    <a:pt x="127" y="295"/>
                  </a:lnTo>
                  <a:lnTo>
                    <a:pt x="123" y="288"/>
                  </a:lnTo>
                  <a:lnTo>
                    <a:pt x="123" y="284"/>
                  </a:lnTo>
                  <a:lnTo>
                    <a:pt x="107" y="284"/>
                  </a:lnTo>
                  <a:lnTo>
                    <a:pt x="107" y="268"/>
                  </a:lnTo>
                  <a:lnTo>
                    <a:pt x="94" y="260"/>
                  </a:lnTo>
                  <a:lnTo>
                    <a:pt x="94" y="257"/>
                  </a:lnTo>
                  <a:lnTo>
                    <a:pt x="71" y="253"/>
                  </a:lnTo>
                  <a:lnTo>
                    <a:pt x="71" y="248"/>
                  </a:lnTo>
                  <a:lnTo>
                    <a:pt x="51" y="231"/>
                  </a:lnTo>
                  <a:lnTo>
                    <a:pt x="51" y="224"/>
                  </a:lnTo>
                  <a:lnTo>
                    <a:pt x="40" y="217"/>
                  </a:lnTo>
                  <a:lnTo>
                    <a:pt x="38" y="209"/>
                  </a:lnTo>
                  <a:lnTo>
                    <a:pt x="36" y="204"/>
                  </a:lnTo>
                  <a:lnTo>
                    <a:pt x="38" y="198"/>
                  </a:lnTo>
                  <a:lnTo>
                    <a:pt x="36" y="193"/>
                  </a:lnTo>
                  <a:lnTo>
                    <a:pt x="34" y="188"/>
                  </a:lnTo>
                  <a:lnTo>
                    <a:pt x="23" y="180"/>
                  </a:lnTo>
                  <a:lnTo>
                    <a:pt x="20" y="164"/>
                  </a:lnTo>
                  <a:lnTo>
                    <a:pt x="11" y="160"/>
                  </a:lnTo>
                  <a:lnTo>
                    <a:pt x="3" y="146"/>
                  </a:lnTo>
                  <a:lnTo>
                    <a:pt x="0" y="128"/>
                  </a:lnTo>
                  <a:lnTo>
                    <a:pt x="3" y="126"/>
                  </a:lnTo>
                  <a:lnTo>
                    <a:pt x="5" y="126"/>
                  </a:lnTo>
                  <a:lnTo>
                    <a:pt x="9" y="124"/>
                  </a:lnTo>
                  <a:lnTo>
                    <a:pt x="14" y="124"/>
                  </a:lnTo>
                  <a:lnTo>
                    <a:pt x="14" y="128"/>
                  </a:lnTo>
                  <a:lnTo>
                    <a:pt x="34" y="128"/>
                  </a:lnTo>
                  <a:lnTo>
                    <a:pt x="34" y="131"/>
                  </a:lnTo>
                  <a:lnTo>
                    <a:pt x="43" y="131"/>
                  </a:lnTo>
                  <a:lnTo>
                    <a:pt x="43" y="137"/>
                  </a:lnTo>
                  <a:lnTo>
                    <a:pt x="47" y="137"/>
                  </a:lnTo>
                  <a:lnTo>
                    <a:pt x="47" y="131"/>
                  </a:lnTo>
                  <a:lnTo>
                    <a:pt x="62" y="131"/>
                  </a:lnTo>
                  <a:lnTo>
                    <a:pt x="72" y="135"/>
                  </a:lnTo>
                  <a:lnTo>
                    <a:pt x="83" y="140"/>
                  </a:lnTo>
                  <a:lnTo>
                    <a:pt x="83" y="137"/>
                  </a:lnTo>
                  <a:lnTo>
                    <a:pt x="91" y="133"/>
                  </a:lnTo>
                  <a:lnTo>
                    <a:pt x="98" y="131"/>
                  </a:lnTo>
                  <a:lnTo>
                    <a:pt x="102" y="126"/>
                  </a:lnTo>
                  <a:lnTo>
                    <a:pt x="107" y="122"/>
                  </a:lnTo>
                  <a:lnTo>
                    <a:pt x="111" y="117"/>
                  </a:lnTo>
                  <a:lnTo>
                    <a:pt x="114" y="117"/>
                  </a:lnTo>
                  <a:lnTo>
                    <a:pt x="114" y="108"/>
                  </a:lnTo>
                  <a:lnTo>
                    <a:pt x="127" y="100"/>
                  </a:lnTo>
                  <a:lnTo>
                    <a:pt x="127" y="91"/>
                  </a:lnTo>
                  <a:lnTo>
                    <a:pt x="131" y="91"/>
                  </a:lnTo>
                  <a:lnTo>
                    <a:pt x="131" y="84"/>
                  </a:lnTo>
                  <a:lnTo>
                    <a:pt x="134" y="84"/>
                  </a:lnTo>
                  <a:lnTo>
                    <a:pt x="140" y="77"/>
                  </a:lnTo>
                  <a:lnTo>
                    <a:pt x="147" y="77"/>
                  </a:lnTo>
                  <a:lnTo>
                    <a:pt x="151" y="68"/>
                  </a:lnTo>
                  <a:lnTo>
                    <a:pt x="160" y="68"/>
                  </a:lnTo>
                  <a:lnTo>
                    <a:pt x="160" y="64"/>
                  </a:lnTo>
                  <a:lnTo>
                    <a:pt x="167" y="64"/>
                  </a:lnTo>
                  <a:lnTo>
                    <a:pt x="167" y="60"/>
                  </a:lnTo>
                  <a:lnTo>
                    <a:pt x="174" y="60"/>
                  </a:lnTo>
                  <a:lnTo>
                    <a:pt x="180" y="53"/>
                  </a:lnTo>
                  <a:lnTo>
                    <a:pt x="182" y="51"/>
                  </a:lnTo>
                  <a:lnTo>
                    <a:pt x="185" y="49"/>
                  </a:lnTo>
                  <a:lnTo>
                    <a:pt x="185" y="49"/>
                  </a:lnTo>
                  <a:lnTo>
                    <a:pt x="187" y="51"/>
                  </a:lnTo>
                  <a:lnTo>
                    <a:pt x="187" y="51"/>
                  </a:lnTo>
                  <a:lnTo>
                    <a:pt x="189" y="51"/>
                  </a:lnTo>
                  <a:lnTo>
                    <a:pt x="191" y="49"/>
                  </a:lnTo>
                  <a:lnTo>
                    <a:pt x="192" y="48"/>
                  </a:lnTo>
                  <a:lnTo>
                    <a:pt x="194" y="44"/>
                  </a:lnTo>
                  <a:lnTo>
                    <a:pt x="200" y="44"/>
                  </a:lnTo>
                  <a:lnTo>
                    <a:pt x="200" y="33"/>
                  </a:lnTo>
                  <a:lnTo>
                    <a:pt x="202" y="26"/>
                  </a:lnTo>
                  <a:lnTo>
                    <a:pt x="203" y="22"/>
                  </a:lnTo>
                  <a:lnTo>
                    <a:pt x="207" y="18"/>
                  </a:lnTo>
                  <a:lnTo>
                    <a:pt x="211" y="15"/>
                  </a:lnTo>
                  <a:lnTo>
                    <a:pt x="214" y="11"/>
                  </a:lnTo>
                  <a:lnTo>
                    <a:pt x="227" y="6"/>
                  </a:lnTo>
                  <a:lnTo>
                    <a:pt x="242" y="2"/>
                  </a:lnTo>
                  <a:lnTo>
                    <a:pt x="262" y="0"/>
                  </a:lnTo>
                  <a:lnTo>
                    <a:pt x="28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51">
              <a:extLst>
                <a:ext uri="{FF2B5EF4-FFF2-40B4-BE49-F238E27FC236}">
                  <a16:creationId xmlns:a16="http://schemas.microsoft.com/office/drawing/2014/main" id="{8B571526-948C-4255-B224-55B10165F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1628" y="5082446"/>
              <a:ext cx="774700" cy="819150"/>
            </a:xfrm>
            <a:custGeom>
              <a:avLst/>
              <a:gdLst>
                <a:gd name="T0" fmla="*/ 302 w 488"/>
                <a:gd name="T1" fmla="*/ 33 h 516"/>
                <a:gd name="T2" fmla="*/ 319 w 488"/>
                <a:gd name="T3" fmla="*/ 49 h 516"/>
                <a:gd name="T4" fmla="*/ 331 w 488"/>
                <a:gd name="T5" fmla="*/ 84 h 516"/>
                <a:gd name="T6" fmla="*/ 348 w 488"/>
                <a:gd name="T7" fmla="*/ 100 h 516"/>
                <a:gd name="T8" fmla="*/ 368 w 488"/>
                <a:gd name="T9" fmla="*/ 124 h 516"/>
                <a:gd name="T10" fmla="*/ 399 w 488"/>
                <a:gd name="T11" fmla="*/ 156 h 516"/>
                <a:gd name="T12" fmla="*/ 419 w 488"/>
                <a:gd name="T13" fmla="*/ 165 h 516"/>
                <a:gd name="T14" fmla="*/ 415 w 488"/>
                <a:gd name="T15" fmla="*/ 176 h 516"/>
                <a:gd name="T16" fmla="*/ 431 w 488"/>
                <a:gd name="T17" fmla="*/ 213 h 516"/>
                <a:gd name="T18" fmla="*/ 459 w 488"/>
                <a:gd name="T19" fmla="*/ 220 h 516"/>
                <a:gd name="T20" fmla="*/ 486 w 488"/>
                <a:gd name="T21" fmla="*/ 242 h 516"/>
                <a:gd name="T22" fmla="*/ 475 w 488"/>
                <a:gd name="T23" fmla="*/ 273 h 516"/>
                <a:gd name="T24" fmla="*/ 448 w 488"/>
                <a:gd name="T25" fmla="*/ 276 h 516"/>
                <a:gd name="T26" fmla="*/ 428 w 488"/>
                <a:gd name="T27" fmla="*/ 304 h 516"/>
                <a:gd name="T28" fmla="*/ 399 w 488"/>
                <a:gd name="T29" fmla="*/ 320 h 516"/>
                <a:gd name="T30" fmla="*/ 379 w 488"/>
                <a:gd name="T31" fmla="*/ 340 h 516"/>
                <a:gd name="T32" fmla="*/ 362 w 488"/>
                <a:gd name="T33" fmla="*/ 378 h 516"/>
                <a:gd name="T34" fmla="*/ 355 w 488"/>
                <a:gd name="T35" fmla="*/ 382 h 516"/>
                <a:gd name="T36" fmla="*/ 340 w 488"/>
                <a:gd name="T37" fmla="*/ 391 h 516"/>
                <a:gd name="T38" fmla="*/ 311 w 488"/>
                <a:gd name="T39" fmla="*/ 416 h 516"/>
                <a:gd name="T40" fmla="*/ 291 w 488"/>
                <a:gd name="T41" fmla="*/ 451 h 516"/>
                <a:gd name="T42" fmla="*/ 231 w 488"/>
                <a:gd name="T43" fmla="*/ 456 h 516"/>
                <a:gd name="T44" fmla="*/ 224 w 488"/>
                <a:gd name="T45" fmla="*/ 449 h 516"/>
                <a:gd name="T46" fmla="*/ 219 w 488"/>
                <a:gd name="T47" fmla="*/ 449 h 516"/>
                <a:gd name="T48" fmla="*/ 208 w 488"/>
                <a:gd name="T49" fmla="*/ 447 h 516"/>
                <a:gd name="T50" fmla="*/ 188 w 488"/>
                <a:gd name="T51" fmla="*/ 433 h 516"/>
                <a:gd name="T52" fmla="*/ 160 w 488"/>
                <a:gd name="T53" fmla="*/ 431 h 516"/>
                <a:gd name="T54" fmla="*/ 155 w 488"/>
                <a:gd name="T55" fmla="*/ 436 h 516"/>
                <a:gd name="T56" fmla="*/ 151 w 488"/>
                <a:gd name="T57" fmla="*/ 464 h 516"/>
                <a:gd name="T58" fmla="*/ 139 w 488"/>
                <a:gd name="T59" fmla="*/ 476 h 516"/>
                <a:gd name="T60" fmla="*/ 122 w 488"/>
                <a:gd name="T61" fmla="*/ 493 h 516"/>
                <a:gd name="T62" fmla="*/ 119 w 488"/>
                <a:gd name="T63" fmla="*/ 496 h 516"/>
                <a:gd name="T64" fmla="*/ 115 w 488"/>
                <a:gd name="T65" fmla="*/ 504 h 516"/>
                <a:gd name="T66" fmla="*/ 35 w 488"/>
                <a:gd name="T67" fmla="*/ 516 h 516"/>
                <a:gd name="T68" fmla="*/ 48 w 488"/>
                <a:gd name="T69" fmla="*/ 480 h 516"/>
                <a:gd name="T70" fmla="*/ 31 w 488"/>
                <a:gd name="T71" fmla="*/ 424 h 516"/>
                <a:gd name="T72" fmla="*/ 19 w 488"/>
                <a:gd name="T73" fmla="*/ 413 h 516"/>
                <a:gd name="T74" fmla="*/ 2 w 488"/>
                <a:gd name="T75" fmla="*/ 404 h 516"/>
                <a:gd name="T76" fmla="*/ 2 w 488"/>
                <a:gd name="T77" fmla="*/ 353 h 516"/>
                <a:gd name="T78" fmla="*/ 51 w 488"/>
                <a:gd name="T79" fmla="*/ 240 h 516"/>
                <a:gd name="T80" fmla="*/ 55 w 488"/>
                <a:gd name="T81" fmla="*/ 33 h 516"/>
                <a:gd name="T82" fmla="*/ 153 w 488"/>
                <a:gd name="T83" fmla="*/ 16 h 516"/>
                <a:gd name="T84" fmla="*/ 193 w 488"/>
                <a:gd name="T85" fmla="*/ 22 h 516"/>
                <a:gd name="T86" fmla="*/ 199 w 488"/>
                <a:gd name="T87" fmla="*/ 36 h 516"/>
                <a:gd name="T88" fmla="*/ 215 w 488"/>
                <a:gd name="T89" fmla="*/ 27 h 516"/>
                <a:gd name="T90" fmla="*/ 228 w 488"/>
                <a:gd name="T91" fmla="*/ 20 h 516"/>
                <a:gd name="T92" fmla="*/ 264 w 488"/>
                <a:gd name="T93" fmla="*/ 9 h 516"/>
                <a:gd name="T94" fmla="*/ 291 w 488"/>
                <a:gd name="T95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8" h="516">
                  <a:moveTo>
                    <a:pt x="291" y="0"/>
                  </a:moveTo>
                  <a:lnTo>
                    <a:pt x="295" y="18"/>
                  </a:lnTo>
                  <a:lnTo>
                    <a:pt x="302" y="33"/>
                  </a:lnTo>
                  <a:lnTo>
                    <a:pt x="311" y="36"/>
                  </a:lnTo>
                  <a:lnTo>
                    <a:pt x="311" y="44"/>
                  </a:lnTo>
                  <a:lnTo>
                    <a:pt x="319" y="49"/>
                  </a:lnTo>
                  <a:lnTo>
                    <a:pt x="319" y="56"/>
                  </a:lnTo>
                  <a:lnTo>
                    <a:pt x="328" y="60"/>
                  </a:lnTo>
                  <a:lnTo>
                    <a:pt x="331" y="84"/>
                  </a:lnTo>
                  <a:lnTo>
                    <a:pt x="335" y="84"/>
                  </a:lnTo>
                  <a:lnTo>
                    <a:pt x="335" y="93"/>
                  </a:lnTo>
                  <a:lnTo>
                    <a:pt x="348" y="100"/>
                  </a:lnTo>
                  <a:lnTo>
                    <a:pt x="348" y="107"/>
                  </a:lnTo>
                  <a:lnTo>
                    <a:pt x="355" y="116"/>
                  </a:lnTo>
                  <a:lnTo>
                    <a:pt x="368" y="124"/>
                  </a:lnTo>
                  <a:lnTo>
                    <a:pt x="382" y="129"/>
                  </a:lnTo>
                  <a:lnTo>
                    <a:pt x="395" y="133"/>
                  </a:lnTo>
                  <a:lnTo>
                    <a:pt x="399" y="156"/>
                  </a:lnTo>
                  <a:lnTo>
                    <a:pt x="415" y="156"/>
                  </a:lnTo>
                  <a:lnTo>
                    <a:pt x="417" y="160"/>
                  </a:lnTo>
                  <a:lnTo>
                    <a:pt x="419" y="165"/>
                  </a:lnTo>
                  <a:lnTo>
                    <a:pt x="419" y="169"/>
                  </a:lnTo>
                  <a:lnTo>
                    <a:pt x="419" y="176"/>
                  </a:lnTo>
                  <a:lnTo>
                    <a:pt x="415" y="176"/>
                  </a:lnTo>
                  <a:lnTo>
                    <a:pt x="415" y="193"/>
                  </a:lnTo>
                  <a:lnTo>
                    <a:pt x="431" y="204"/>
                  </a:lnTo>
                  <a:lnTo>
                    <a:pt x="431" y="213"/>
                  </a:lnTo>
                  <a:lnTo>
                    <a:pt x="435" y="213"/>
                  </a:lnTo>
                  <a:lnTo>
                    <a:pt x="439" y="220"/>
                  </a:lnTo>
                  <a:lnTo>
                    <a:pt x="459" y="220"/>
                  </a:lnTo>
                  <a:lnTo>
                    <a:pt x="459" y="224"/>
                  </a:lnTo>
                  <a:lnTo>
                    <a:pt x="482" y="227"/>
                  </a:lnTo>
                  <a:lnTo>
                    <a:pt x="486" y="242"/>
                  </a:lnTo>
                  <a:lnTo>
                    <a:pt x="488" y="260"/>
                  </a:lnTo>
                  <a:lnTo>
                    <a:pt x="475" y="269"/>
                  </a:lnTo>
                  <a:lnTo>
                    <a:pt x="475" y="273"/>
                  </a:lnTo>
                  <a:lnTo>
                    <a:pt x="468" y="273"/>
                  </a:lnTo>
                  <a:lnTo>
                    <a:pt x="468" y="276"/>
                  </a:lnTo>
                  <a:lnTo>
                    <a:pt x="448" y="276"/>
                  </a:lnTo>
                  <a:lnTo>
                    <a:pt x="448" y="280"/>
                  </a:lnTo>
                  <a:lnTo>
                    <a:pt x="428" y="296"/>
                  </a:lnTo>
                  <a:lnTo>
                    <a:pt x="428" y="304"/>
                  </a:lnTo>
                  <a:lnTo>
                    <a:pt x="419" y="304"/>
                  </a:lnTo>
                  <a:lnTo>
                    <a:pt x="408" y="320"/>
                  </a:lnTo>
                  <a:lnTo>
                    <a:pt x="399" y="320"/>
                  </a:lnTo>
                  <a:lnTo>
                    <a:pt x="391" y="333"/>
                  </a:lnTo>
                  <a:lnTo>
                    <a:pt x="382" y="333"/>
                  </a:lnTo>
                  <a:lnTo>
                    <a:pt x="379" y="340"/>
                  </a:lnTo>
                  <a:lnTo>
                    <a:pt x="375" y="340"/>
                  </a:lnTo>
                  <a:lnTo>
                    <a:pt x="368" y="376"/>
                  </a:lnTo>
                  <a:lnTo>
                    <a:pt x="362" y="378"/>
                  </a:lnTo>
                  <a:lnTo>
                    <a:pt x="359" y="378"/>
                  </a:lnTo>
                  <a:lnTo>
                    <a:pt x="357" y="380"/>
                  </a:lnTo>
                  <a:lnTo>
                    <a:pt x="355" y="382"/>
                  </a:lnTo>
                  <a:lnTo>
                    <a:pt x="351" y="384"/>
                  </a:lnTo>
                  <a:lnTo>
                    <a:pt x="351" y="389"/>
                  </a:lnTo>
                  <a:lnTo>
                    <a:pt x="340" y="391"/>
                  </a:lnTo>
                  <a:lnTo>
                    <a:pt x="330" y="394"/>
                  </a:lnTo>
                  <a:lnTo>
                    <a:pt x="319" y="396"/>
                  </a:lnTo>
                  <a:lnTo>
                    <a:pt x="311" y="416"/>
                  </a:lnTo>
                  <a:lnTo>
                    <a:pt x="306" y="433"/>
                  </a:lnTo>
                  <a:lnTo>
                    <a:pt x="300" y="444"/>
                  </a:lnTo>
                  <a:lnTo>
                    <a:pt x="291" y="451"/>
                  </a:lnTo>
                  <a:lnTo>
                    <a:pt x="279" y="454"/>
                  </a:lnTo>
                  <a:lnTo>
                    <a:pt x="259" y="456"/>
                  </a:lnTo>
                  <a:lnTo>
                    <a:pt x="231" y="456"/>
                  </a:lnTo>
                  <a:lnTo>
                    <a:pt x="228" y="453"/>
                  </a:lnTo>
                  <a:lnTo>
                    <a:pt x="226" y="449"/>
                  </a:lnTo>
                  <a:lnTo>
                    <a:pt x="224" y="449"/>
                  </a:lnTo>
                  <a:lnTo>
                    <a:pt x="222" y="449"/>
                  </a:lnTo>
                  <a:lnTo>
                    <a:pt x="220" y="449"/>
                  </a:lnTo>
                  <a:lnTo>
                    <a:pt x="219" y="449"/>
                  </a:lnTo>
                  <a:lnTo>
                    <a:pt x="215" y="449"/>
                  </a:lnTo>
                  <a:lnTo>
                    <a:pt x="211" y="449"/>
                  </a:lnTo>
                  <a:lnTo>
                    <a:pt x="208" y="447"/>
                  </a:lnTo>
                  <a:lnTo>
                    <a:pt x="208" y="444"/>
                  </a:lnTo>
                  <a:lnTo>
                    <a:pt x="197" y="438"/>
                  </a:lnTo>
                  <a:lnTo>
                    <a:pt x="188" y="433"/>
                  </a:lnTo>
                  <a:lnTo>
                    <a:pt x="179" y="429"/>
                  </a:lnTo>
                  <a:lnTo>
                    <a:pt x="162" y="427"/>
                  </a:lnTo>
                  <a:lnTo>
                    <a:pt x="160" y="431"/>
                  </a:lnTo>
                  <a:lnTo>
                    <a:pt x="159" y="433"/>
                  </a:lnTo>
                  <a:lnTo>
                    <a:pt x="157" y="434"/>
                  </a:lnTo>
                  <a:lnTo>
                    <a:pt x="155" y="436"/>
                  </a:lnTo>
                  <a:lnTo>
                    <a:pt x="155" y="447"/>
                  </a:lnTo>
                  <a:lnTo>
                    <a:pt x="151" y="447"/>
                  </a:lnTo>
                  <a:lnTo>
                    <a:pt x="151" y="464"/>
                  </a:lnTo>
                  <a:lnTo>
                    <a:pt x="142" y="469"/>
                  </a:lnTo>
                  <a:lnTo>
                    <a:pt x="142" y="476"/>
                  </a:lnTo>
                  <a:lnTo>
                    <a:pt x="139" y="476"/>
                  </a:lnTo>
                  <a:lnTo>
                    <a:pt x="131" y="489"/>
                  </a:lnTo>
                  <a:lnTo>
                    <a:pt x="122" y="489"/>
                  </a:lnTo>
                  <a:lnTo>
                    <a:pt x="122" y="493"/>
                  </a:lnTo>
                  <a:lnTo>
                    <a:pt x="120" y="494"/>
                  </a:lnTo>
                  <a:lnTo>
                    <a:pt x="119" y="496"/>
                  </a:lnTo>
                  <a:lnTo>
                    <a:pt x="119" y="496"/>
                  </a:lnTo>
                  <a:lnTo>
                    <a:pt x="117" y="498"/>
                  </a:lnTo>
                  <a:lnTo>
                    <a:pt x="117" y="500"/>
                  </a:lnTo>
                  <a:lnTo>
                    <a:pt x="115" y="504"/>
                  </a:lnTo>
                  <a:lnTo>
                    <a:pt x="99" y="507"/>
                  </a:lnTo>
                  <a:lnTo>
                    <a:pt x="95" y="516"/>
                  </a:lnTo>
                  <a:lnTo>
                    <a:pt x="35" y="516"/>
                  </a:lnTo>
                  <a:lnTo>
                    <a:pt x="37" y="496"/>
                  </a:lnTo>
                  <a:lnTo>
                    <a:pt x="39" y="480"/>
                  </a:lnTo>
                  <a:lnTo>
                    <a:pt x="48" y="480"/>
                  </a:lnTo>
                  <a:lnTo>
                    <a:pt x="44" y="460"/>
                  </a:lnTo>
                  <a:lnTo>
                    <a:pt x="37" y="444"/>
                  </a:lnTo>
                  <a:lnTo>
                    <a:pt x="31" y="424"/>
                  </a:lnTo>
                  <a:lnTo>
                    <a:pt x="26" y="420"/>
                  </a:lnTo>
                  <a:lnTo>
                    <a:pt x="22" y="416"/>
                  </a:lnTo>
                  <a:lnTo>
                    <a:pt x="19" y="413"/>
                  </a:lnTo>
                  <a:lnTo>
                    <a:pt x="15" y="409"/>
                  </a:lnTo>
                  <a:lnTo>
                    <a:pt x="10" y="407"/>
                  </a:lnTo>
                  <a:lnTo>
                    <a:pt x="2" y="404"/>
                  </a:lnTo>
                  <a:lnTo>
                    <a:pt x="0" y="387"/>
                  </a:lnTo>
                  <a:lnTo>
                    <a:pt x="2" y="371"/>
                  </a:lnTo>
                  <a:lnTo>
                    <a:pt x="2" y="353"/>
                  </a:lnTo>
                  <a:lnTo>
                    <a:pt x="2" y="298"/>
                  </a:lnTo>
                  <a:lnTo>
                    <a:pt x="2" y="240"/>
                  </a:lnTo>
                  <a:lnTo>
                    <a:pt x="51" y="240"/>
                  </a:lnTo>
                  <a:lnTo>
                    <a:pt x="51" y="236"/>
                  </a:lnTo>
                  <a:lnTo>
                    <a:pt x="55" y="236"/>
                  </a:lnTo>
                  <a:lnTo>
                    <a:pt x="55" y="33"/>
                  </a:lnTo>
                  <a:lnTo>
                    <a:pt x="90" y="29"/>
                  </a:lnTo>
                  <a:lnTo>
                    <a:pt x="122" y="22"/>
                  </a:lnTo>
                  <a:lnTo>
                    <a:pt x="153" y="16"/>
                  </a:lnTo>
                  <a:lnTo>
                    <a:pt x="188" y="13"/>
                  </a:lnTo>
                  <a:lnTo>
                    <a:pt x="190" y="16"/>
                  </a:lnTo>
                  <a:lnTo>
                    <a:pt x="193" y="22"/>
                  </a:lnTo>
                  <a:lnTo>
                    <a:pt x="195" y="25"/>
                  </a:lnTo>
                  <a:lnTo>
                    <a:pt x="197" y="29"/>
                  </a:lnTo>
                  <a:lnTo>
                    <a:pt x="199" y="36"/>
                  </a:lnTo>
                  <a:lnTo>
                    <a:pt x="206" y="34"/>
                  </a:lnTo>
                  <a:lnTo>
                    <a:pt x="210" y="31"/>
                  </a:lnTo>
                  <a:lnTo>
                    <a:pt x="215" y="27"/>
                  </a:lnTo>
                  <a:lnTo>
                    <a:pt x="219" y="24"/>
                  </a:lnTo>
                  <a:lnTo>
                    <a:pt x="219" y="20"/>
                  </a:lnTo>
                  <a:lnTo>
                    <a:pt x="228" y="20"/>
                  </a:lnTo>
                  <a:lnTo>
                    <a:pt x="231" y="13"/>
                  </a:lnTo>
                  <a:lnTo>
                    <a:pt x="255" y="13"/>
                  </a:lnTo>
                  <a:lnTo>
                    <a:pt x="264" y="9"/>
                  </a:lnTo>
                  <a:lnTo>
                    <a:pt x="270" y="5"/>
                  </a:lnTo>
                  <a:lnTo>
                    <a:pt x="279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54">
              <a:extLst>
                <a:ext uri="{FF2B5EF4-FFF2-40B4-BE49-F238E27FC236}">
                  <a16:creationId xmlns:a16="http://schemas.microsoft.com/office/drawing/2014/main" id="{F65011BD-0075-423B-AB48-3D07EDA77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076" y="5007833"/>
              <a:ext cx="1154113" cy="1084263"/>
            </a:xfrm>
            <a:custGeom>
              <a:avLst/>
              <a:gdLst>
                <a:gd name="T0" fmla="*/ 113 w 727"/>
                <a:gd name="T1" fmla="*/ 14 h 683"/>
                <a:gd name="T2" fmla="*/ 173 w 727"/>
                <a:gd name="T3" fmla="*/ 27 h 683"/>
                <a:gd name="T4" fmla="*/ 376 w 727"/>
                <a:gd name="T5" fmla="*/ 36 h 683"/>
                <a:gd name="T6" fmla="*/ 387 w 727"/>
                <a:gd name="T7" fmla="*/ 43 h 683"/>
                <a:gd name="T8" fmla="*/ 405 w 727"/>
                <a:gd name="T9" fmla="*/ 51 h 683"/>
                <a:gd name="T10" fmla="*/ 456 w 727"/>
                <a:gd name="T11" fmla="*/ 51 h 683"/>
                <a:gd name="T12" fmla="*/ 480 w 727"/>
                <a:gd name="T13" fmla="*/ 51 h 683"/>
                <a:gd name="T14" fmla="*/ 544 w 727"/>
                <a:gd name="T15" fmla="*/ 54 h 683"/>
                <a:gd name="T16" fmla="*/ 556 w 727"/>
                <a:gd name="T17" fmla="*/ 47 h 683"/>
                <a:gd name="T18" fmla="*/ 620 w 727"/>
                <a:gd name="T19" fmla="*/ 40 h 683"/>
                <a:gd name="T20" fmla="*/ 633 w 727"/>
                <a:gd name="T21" fmla="*/ 31 h 683"/>
                <a:gd name="T22" fmla="*/ 727 w 727"/>
                <a:gd name="T23" fmla="*/ 36 h 683"/>
                <a:gd name="T24" fmla="*/ 704 w 727"/>
                <a:gd name="T25" fmla="*/ 63 h 683"/>
                <a:gd name="T26" fmla="*/ 673 w 727"/>
                <a:gd name="T27" fmla="*/ 67 h 683"/>
                <a:gd name="T28" fmla="*/ 649 w 727"/>
                <a:gd name="T29" fmla="*/ 83 h 683"/>
                <a:gd name="T30" fmla="*/ 631 w 727"/>
                <a:gd name="T31" fmla="*/ 71 h 683"/>
                <a:gd name="T32" fmla="*/ 620 w 727"/>
                <a:gd name="T33" fmla="*/ 60 h 683"/>
                <a:gd name="T34" fmla="*/ 600 w 727"/>
                <a:gd name="T35" fmla="*/ 67 h 683"/>
                <a:gd name="T36" fmla="*/ 567 w 727"/>
                <a:gd name="T37" fmla="*/ 71 h 683"/>
                <a:gd name="T38" fmla="*/ 553 w 727"/>
                <a:gd name="T39" fmla="*/ 80 h 683"/>
                <a:gd name="T40" fmla="*/ 513 w 727"/>
                <a:gd name="T41" fmla="*/ 80 h 683"/>
                <a:gd name="T42" fmla="*/ 498 w 727"/>
                <a:gd name="T43" fmla="*/ 109 h 683"/>
                <a:gd name="T44" fmla="*/ 500 w 727"/>
                <a:gd name="T45" fmla="*/ 287 h 683"/>
                <a:gd name="T46" fmla="*/ 447 w 727"/>
                <a:gd name="T47" fmla="*/ 329 h 683"/>
                <a:gd name="T48" fmla="*/ 444 w 727"/>
                <a:gd name="T49" fmla="*/ 485 h 683"/>
                <a:gd name="T50" fmla="*/ 444 w 727"/>
                <a:gd name="T51" fmla="*/ 651 h 683"/>
                <a:gd name="T52" fmla="*/ 404 w 727"/>
                <a:gd name="T53" fmla="*/ 671 h 683"/>
                <a:gd name="T54" fmla="*/ 340 w 727"/>
                <a:gd name="T55" fmla="*/ 683 h 683"/>
                <a:gd name="T56" fmla="*/ 313 w 727"/>
                <a:gd name="T57" fmla="*/ 667 h 683"/>
                <a:gd name="T58" fmla="*/ 304 w 727"/>
                <a:gd name="T59" fmla="*/ 647 h 683"/>
                <a:gd name="T60" fmla="*/ 287 w 727"/>
                <a:gd name="T61" fmla="*/ 634 h 683"/>
                <a:gd name="T62" fmla="*/ 240 w 727"/>
                <a:gd name="T63" fmla="*/ 663 h 683"/>
                <a:gd name="T64" fmla="*/ 207 w 727"/>
                <a:gd name="T65" fmla="*/ 623 h 683"/>
                <a:gd name="T66" fmla="*/ 200 w 727"/>
                <a:gd name="T67" fmla="*/ 614 h 683"/>
                <a:gd name="T68" fmla="*/ 193 w 727"/>
                <a:gd name="T69" fmla="*/ 596 h 683"/>
                <a:gd name="T70" fmla="*/ 173 w 727"/>
                <a:gd name="T71" fmla="*/ 540 h 683"/>
                <a:gd name="T72" fmla="*/ 167 w 727"/>
                <a:gd name="T73" fmla="*/ 507 h 683"/>
                <a:gd name="T74" fmla="*/ 167 w 727"/>
                <a:gd name="T75" fmla="*/ 487 h 683"/>
                <a:gd name="T76" fmla="*/ 164 w 727"/>
                <a:gd name="T77" fmla="*/ 456 h 683"/>
                <a:gd name="T78" fmla="*/ 153 w 727"/>
                <a:gd name="T79" fmla="*/ 440 h 683"/>
                <a:gd name="T80" fmla="*/ 147 w 727"/>
                <a:gd name="T81" fmla="*/ 411 h 683"/>
                <a:gd name="T82" fmla="*/ 144 w 727"/>
                <a:gd name="T83" fmla="*/ 331 h 683"/>
                <a:gd name="T84" fmla="*/ 144 w 727"/>
                <a:gd name="T85" fmla="*/ 316 h 683"/>
                <a:gd name="T86" fmla="*/ 120 w 727"/>
                <a:gd name="T87" fmla="*/ 267 h 683"/>
                <a:gd name="T88" fmla="*/ 113 w 727"/>
                <a:gd name="T89" fmla="*/ 260 h 683"/>
                <a:gd name="T90" fmla="*/ 96 w 727"/>
                <a:gd name="T91" fmla="*/ 231 h 683"/>
                <a:gd name="T92" fmla="*/ 85 w 727"/>
                <a:gd name="T93" fmla="*/ 216 h 683"/>
                <a:gd name="T94" fmla="*/ 84 w 727"/>
                <a:gd name="T95" fmla="*/ 200 h 683"/>
                <a:gd name="T96" fmla="*/ 73 w 727"/>
                <a:gd name="T97" fmla="*/ 187 h 683"/>
                <a:gd name="T98" fmla="*/ 67 w 727"/>
                <a:gd name="T99" fmla="*/ 163 h 683"/>
                <a:gd name="T100" fmla="*/ 47 w 727"/>
                <a:gd name="T101" fmla="*/ 140 h 683"/>
                <a:gd name="T102" fmla="*/ 33 w 727"/>
                <a:gd name="T103" fmla="*/ 103 h 683"/>
                <a:gd name="T104" fmla="*/ 4 w 727"/>
                <a:gd name="T105" fmla="*/ 71 h 683"/>
                <a:gd name="T106" fmla="*/ 0 w 727"/>
                <a:gd name="T107" fmla="*/ 14 h 683"/>
                <a:gd name="T108" fmla="*/ 42 w 727"/>
                <a:gd name="T109" fmla="*/ 12 h 683"/>
                <a:gd name="T110" fmla="*/ 53 w 727"/>
                <a:gd name="T111" fmla="*/ 14 h 683"/>
                <a:gd name="T112" fmla="*/ 67 w 727"/>
                <a:gd name="T113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7" h="683">
                  <a:moveTo>
                    <a:pt x="67" y="0"/>
                  </a:moveTo>
                  <a:lnTo>
                    <a:pt x="100" y="0"/>
                  </a:lnTo>
                  <a:lnTo>
                    <a:pt x="113" y="14"/>
                  </a:lnTo>
                  <a:lnTo>
                    <a:pt x="129" y="21"/>
                  </a:lnTo>
                  <a:lnTo>
                    <a:pt x="149" y="25"/>
                  </a:lnTo>
                  <a:lnTo>
                    <a:pt x="173" y="27"/>
                  </a:lnTo>
                  <a:lnTo>
                    <a:pt x="200" y="27"/>
                  </a:lnTo>
                  <a:lnTo>
                    <a:pt x="376" y="27"/>
                  </a:lnTo>
                  <a:lnTo>
                    <a:pt x="376" y="36"/>
                  </a:lnTo>
                  <a:lnTo>
                    <a:pt x="380" y="38"/>
                  </a:lnTo>
                  <a:lnTo>
                    <a:pt x="384" y="41"/>
                  </a:lnTo>
                  <a:lnTo>
                    <a:pt x="387" y="43"/>
                  </a:lnTo>
                  <a:lnTo>
                    <a:pt x="391" y="45"/>
                  </a:lnTo>
                  <a:lnTo>
                    <a:pt x="396" y="47"/>
                  </a:lnTo>
                  <a:lnTo>
                    <a:pt x="405" y="51"/>
                  </a:lnTo>
                  <a:lnTo>
                    <a:pt x="424" y="52"/>
                  </a:lnTo>
                  <a:lnTo>
                    <a:pt x="442" y="52"/>
                  </a:lnTo>
                  <a:lnTo>
                    <a:pt x="456" y="51"/>
                  </a:lnTo>
                  <a:lnTo>
                    <a:pt x="456" y="47"/>
                  </a:lnTo>
                  <a:lnTo>
                    <a:pt x="480" y="47"/>
                  </a:lnTo>
                  <a:lnTo>
                    <a:pt x="480" y="51"/>
                  </a:lnTo>
                  <a:lnTo>
                    <a:pt x="493" y="51"/>
                  </a:lnTo>
                  <a:lnTo>
                    <a:pt x="493" y="54"/>
                  </a:lnTo>
                  <a:lnTo>
                    <a:pt x="544" y="54"/>
                  </a:lnTo>
                  <a:lnTo>
                    <a:pt x="544" y="51"/>
                  </a:lnTo>
                  <a:lnTo>
                    <a:pt x="556" y="51"/>
                  </a:lnTo>
                  <a:lnTo>
                    <a:pt x="556" y="47"/>
                  </a:lnTo>
                  <a:lnTo>
                    <a:pt x="607" y="43"/>
                  </a:lnTo>
                  <a:lnTo>
                    <a:pt x="607" y="40"/>
                  </a:lnTo>
                  <a:lnTo>
                    <a:pt x="620" y="40"/>
                  </a:lnTo>
                  <a:lnTo>
                    <a:pt x="620" y="36"/>
                  </a:lnTo>
                  <a:lnTo>
                    <a:pt x="633" y="36"/>
                  </a:lnTo>
                  <a:lnTo>
                    <a:pt x="633" y="31"/>
                  </a:lnTo>
                  <a:lnTo>
                    <a:pt x="713" y="27"/>
                  </a:lnTo>
                  <a:lnTo>
                    <a:pt x="713" y="31"/>
                  </a:lnTo>
                  <a:lnTo>
                    <a:pt x="727" y="36"/>
                  </a:lnTo>
                  <a:lnTo>
                    <a:pt x="727" y="51"/>
                  </a:lnTo>
                  <a:lnTo>
                    <a:pt x="707" y="54"/>
                  </a:lnTo>
                  <a:lnTo>
                    <a:pt x="704" y="63"/>
                  </a:lnTo>
                  <a:lnTo>
                    <a:pt x="693" y="65"/>
                  </a:lnTo>
                  <a:lnTo>
                    <a:pt x="682" y="65"/>
                  </a:lnTo>
                  <a:lnTo>
                    <a:pt x="673" y="67"/>
                  </a:lnTo>
                  <a:lnTo>
                    <a:pt x="667" y="74"/>
                  </a:lnTo>
                  <a:lnTo>
                    <a:pt x="660" y="80"/>
                  </a:lnTo>
                  <a:lnTo>
                    <a:pt x="649" y="83"/>
                  </a:lnTo>
                  <a:lnTo>
                    <a:pt x="636" y="83"/>
                  </a:lnTo>
                  <a:lnTo>
                    <a:pt x="636" y="74"/>
                  </a:lnTo>
                  <a:lnTo>
                    <a:pt x="631" y="71"/>
                  </a:lnTo>
                  <a:lnTo>
                    <a:pt x="627" y="65"/>
                  </a:lnTo>
                  <a:lnTo>
                    <a:pt x="624" y="60"/>
                  </a:lnTo>
                  <a:lnTo>
                    <a:pt x="620" y="60"/>
                  </a:lnTo>
                  <a:lnTo>
                    <a:pt x="620" y="63"/>
                  </a:lnTo>
                  <a:lnTo>
                    <a:pt x="600" y="63"/>
                  </a:lnTo>
                  <a:lnTo>
                    <a:pt x="600" y="67"/>
                  </a:lnTo>
                  <a:lnTo>
                    <a:pt x="580" y="67"/>
                  </a:lnTo>
                  <a:lnTo>
                    <a:pt x="580" y="71"/>
                  </a:lnTo>
                  <a:lnTo>
                    <a:pt x="567" y="71"/>
                  </a:lnTo>
                  <a:lnTo>
                    <a:pt x="567" y="74"/>
                  </a:lnTo>
                  <a:lnTo>
                    <a:pt x="553" y="74"/>
                  </a:lnTo>
                  <a:lnTo>
                    <a:pt x="553" y="80"/>
                  </a:lnTo>
                  <a:lnTo>
                    <a:pt x="540" y="80"/>
                  </a:lnTo>
                  <a:lnTo>
                    <a:pt x="525" y="80"/>
                  </a:lnTo>
                  <a:lnTo>
                    <a:pt x="513" y="80"/>
                  </a:lnTo>
                  <a:lnTo>
                    <a:pt x="504" y="83"/>
                  </a:lnTo>
                  <a:lnTo>
                    <a:pt x="500" y="94"/>
                  </a:lnTo>
                  <a:lnTo>
                    <a:pt x="498" y="109"/>
                  </a:lnTo>
                  <a:lnTo>
                    <a:pt x="500" y="125"/>
                  </a:lnTo>
                  <a:lnTo>
                    <a:pt x="500" y="140"/>
                  </a:lnTo>
                  <a:lnTo>
                    <a:pt x="500" y="287"/>
                  </a:lnTo>
                  <a:lnTo>
                    <a:pt x="453" y="287"/>
                  </a:lnTo>
                  <a:lnTo>
                    <a:pt x="449" y="305"/>
                  </a:lnTo>
                  <a:lnTo>
                    <a:pt x="447" y="329"/>
                  </a:lnTo>
                  <a:lnTo>
                    <a:pt x="447" y="351"/>
                  </a:lnTo>
                  <a:lnTo>
                    <a:pt x="447" y="474"/>
                  </a:lnTo>
                  <a:lnTo>
                    <a:pt x="444" y="485"/>
                  </a:lnTo>
                  <a:lnTo>
                    <a:pt x="444" y="500"/>
                  </a:lnTo>
                  <a:lnTo>
                    <a:pt x="444" y="516"/>
                  </a:lnTo>
                  <a:lnTo>
                    <a:pt x="444" y="651"/>
                  </a:lnTo>
                  <a:lnTo>
                    <a:pt x="420" y="660"/>
                  </a:lnTo>
                  <a:lnTo>
                    <a:pt x="413" y="671"/>
                  </a:lnTo>
                  <a:lnTo>
                    <a:pt x="404" y="671"/>
                  </a:lnTo>
                  <a:lnTo>
                    <a:pt x="404" y="683"/>
                  </a:lnTo>
                  <a:lnTo>
                    <a:pt x="360" y="680"/>
                  </a:lnTo>
                  <a:lnTo>
                    <a:pt x="340" y="683"/>
                  </a:lnTo>
                  <a:lnTo>
                    <a:pt x="333" y="671"/>
                  </a:lnTo>
                  <a:lnTo>
                    <a:pt x="313" y="671"/>
                  </a:lnTo>
                  <a:lnTo>
                    <a:pt x="313" y="667"/>
                  </a:lnTo>
                  <a:lnTo>
                    <a:pt x="307" y="667"/>
                  </a:lnTo>
                  <a:lnTo>
                    <a:pt x="307" y="647"/>
                  </a:lnTo>
                  <a:lnTo>
                    <a:pt x="304" y="647"/>
                  </a:lnTo>
                  <a:lnTo>
                    <a:pt x="293" y="631"/>
                  </a:lnTo>
                  <a:lnTo>
                    <a:pt x="287" y="631"/>
                  </a:lnTo>
                  <a:lnTo>
                    <a:pt x="287" y="634"/>
                  </a:lnTo>
                  <a:lnTo>
                    <a:pt x="273" y="647"/>
                  </a:lnTo>
                  <a:lnTo>
                    <a:pt x="267" y="660"/>
                  </a:lnTo>
                  <a:lnTo>
                    <a:pt x="240" y="663"/>
                  </a:lnTo>
                  <a:lnTo>
                    <a:pt x="216" y="634"/>
                  </a:lnTo>
                  <a:lnTo>
                    <a:pt x="207" y="631"/>
                  </a:lnTo>
                  <a:lnTo>
                    <a:pt x="207" y="623"/>
                  </a:lnTo>
                  <a:lnTo>
                    <a:pt x="204" y="623"/>
                  </a:lnTo>
                  <a:lnTo>
                    <a:pt x="204" y="614"/>
                  </a:lnTo>
                  <a:lnTo>
                    <a:pt x="200" y="614"/>
                  </a:lnTo>
                  <a:lnTo>
                    <a:pt x="200" y="607"/>
                  </a:lnTo>
                  <a:lnTo>
                    <a:pt x="193" y="603"/>
                  </a:lnTo>
                  <a:lnTo>
                    <a:pt x="193" y="596"/>
                  </a:lnTo>
                  <a:lnTo>
                    <a:pt x="184" y="591"/>
                  </a:lnTo>
                  <a:lnTo>
                    <a:pt x="180" y="543"/>
                  </a:lnTo>
                  <a:lnTo>
                    <a:pt x="173" y="540"/>
                  </a:lnTo>
                  <a:lnTo>
                    <a:pt x="173" y="520"/>
                  </a:lnTo>
                  <a:lnTo>
                    <a:pt x="167" y="520"/>
                  </a:lnTo>
                  <a:lnTo>
                    <a:pt x="167" y="507"/>
                  </a:lnTo>
                  <a:lnTo>
                    <a:pt x="164" y="507"/>
                  </a:lnTo>
                  <a:lnTo>
                    <a:pt x="164" y="487"/>
                  </a:lnTo>
                  <a:lnTo>
                    <a:pt x="167" y="487"/>
                  </a:lnTo>
                  <a:lnTo>
                    <a:pt x="167" y="483"/>
                  </a:lnTo>
                  <a:lnTo>
                    <a:pt x="164" y="483"/>
                  </a:lnTo>
                  <a:lnTo>
                    <a:pt x="164" y="456"/>
                  </a:lnTo>
                  <a:lnTo>
                    <a:pt x="160" y="456"/>
                  </a:lnTo>
                  <a:lnTo>
                    <a:pt x="156" y="440"/>
                  </a:lnTo>
                  <a:lnTo>
                    <a:pt x="153" y="440"/>
                  </a:lnTo>
                  <a:lnTo>
                    <a:pt x="153" y="423"/>
                  </a:lnTo>
                  <a:lnTo>
                    <a:pt x="147" y="423"/>
                  </a:lnTo>
                  <a:lnTo>
                    <a:pt x="147" y="411"/>
                  </a:lnTo>
                  <a:lnTo>
                    <a:pt x="144" y="411"/>
                  </a:lnTo>
                  <a:lnTo>
                    <a:pt x="147" y="387"/>
                  </a:lnTo>
                  <a:lnTo>
                    <a:pt x="144" y="331"/>
                  </a:lnTo>
                  <a:lnTo>
                    <a:pt x="147" y="331"/>
                  </a:lnTo>
                  <a:lnTo>
                    <a:pt x="147" y="316"/>
                  </a:lnTo>
                  <a:lnTo>
                    <a:pt x="144" y="316"/>
                  </a:lnTo>
                  <a:lnTo>
                    <a:pt x="136" y="291"/>
                  </a:lnTo>
                  <a:lnTo>
                    <a:pt x="120" y="280"/>
                  </a:lnTo>
                  <a:lnTo>
                    <a:pt x="120" y="267"/>
                  </a:lnTo>
                  <a:lnTo>
                    <a:pt x="116" y="267"/>
                  </a:lnTo>
                  <a:lnTo>
                    <a:pt x="116" y="260"/>
                  </a:lnTo>
                  <a:lnTo>
                    <a:pt x="113" y="260"/>
                  </a:lnTo>
                  <a:lnTo>
                    <a:pt x="113" y="251"/>
                  </a:lnTo>
                  <a:lnTo>
                    <a:pt x="96" y="240"/>
                  </a:lnTo>
                  <a:lnTo>
                    <a:pt x="96" y="231"/>
                  </a:lnTo>
                  <a:lnTo>
                    <a:pt x="87" y="227"/>
                  </a:lnTo>
                  <a:lnTo>
                    <a:pt x="85" y="221"/>
                  </a:lnTo>
                  <a:lnTo>
                    <a:pt x="85" y="216"/>
                  </a:lnTo>
                  <a:lnTo>
                    <a:pt x="85" y="211"/>
                  </a:lnTo>
                  <a:lnTo>
                    <a:pt x="85" y="205"/>
                  </a:lnTo>
                  <a:lnTo>
                    <a:pt x="84" y="200"/>
                  </a:lnTo>
                  <a:lnTo>
                    <a:pt x="80" y="200"/>
                  </a:lnTo>
                  <a:lnTo>
                    <a:pt x="80" y="191"/>
                  </a:lnTo>
                  <a:lnTo>
                    <a:pt x="73" y="187"/>
                  </a:lnTo>
                  <a:lnTo>
                    <a:pt x="73" y="180"/>
                  </a:lnTo>
                  <a:lnTo>
                    <a:pt x="67" y="180"/>
                  </a:lnTo>
                  <a:lnTo>
                    <a:pt x="67" y="163"/>
                  </a:lnTo>
                  <a:lnTo>
                    <a:pt x="56" y="154"/>
                  </a:lnTo>
                  <a:lnTo>
                    <a:pt x="56" y="143"/>
                  </a:lnTo>
                  <a:lnTo>
                    <a:pt x="47" y="140"/>
                  </a:lnTo>
                  <a:lnTo>
                    <a:pt x="40" y="116"/>
                  </a:lnTo>
                  <a:lnTo>
                    <a:pt x="33" y="111"/>
                  </a:lnTo>
                  <a:lnTo>
                    <a:pt x="33" y="103"/>
                  </a:lnTo>
                  <a:lnTo>
                    <a:pt x="16" y="91"/>
                  </a:lnTo>
                  <a:lnTo>
                    <a:pt x="13" y="74"/>
                  </a:lnTo>
                  <a:lnTo>
                    <a:pt x="4" y="71"/>
                  </a:lnTo>
                  <a:lnTo>
                    <a:pt x="4" y="63"/>
                  </a:lnTo>
                  <a:lnTo>
                    <a:pt x="0" y="63"/>
                  </a:lnTo>
                  <a:lnTo>
                    <a:pt x="0" y="14"/>
                  </a:lnTo>
                  <a:lnTo>
                    <a:pt x="40" y="11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4" y="14"/>
                  </a:lnTo>
                  <a:lnTo>
                    <a:pt x="47" y="16"/>
                  </a:lnTo>
                  <a:lnTo>
                    <a:pt x="53" y="14"/>
                  </a:lnTo>
                  <a:lnTo>
                    <a:pt x="53" y="11"/>
                  </a:lnTo>
                  <a:lnTo>
                    <a:pt x="60" y="11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57">
              <a:extLst>
                <a:ext uri="{FF2B5EF4-FFF2-40B4-BE49-F238E27FC236}">
                  <a16:creationId xmlns:a16="http://schemas.microsoft.com/office/drawing/2014/main" id="{643C069C-4998-49D2-A5CD-533992A01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790" y="3575682"/>
              <a:ext cx="989013" cy="981075"/>
            </a:xfrm>
            <a:custGeom>
              <a:avLst/>
              <a:gdLst>
                <a:gd name="T0" fmla="*/ 256 w 623"/>
                <a:gd name="T1" fmla="*/ 3 h 618"/>
                <a:gd name="T2" fmla="*/ 280 w 623"/>
                <a:gd name="T3" fmla="*/ 12 h 618"/>
                <a:gd name="T4" fmla="*/ 300 w 623"/>
                <a:gd name="T5" fmla="*/ 20 h 618"/>
                <a:gd name="T6" fmla="*/ 332 w 623"/>
                <a:gd name="T7" fmla="*/ 40 h 618"/>
                <a:gd name="T8" fmla="*/ 383 w 623"/>
                <a:gd name="T9" fmla="*/ 69 h 618"/>
                <a:gd name="T10" fmla="*/ 432 w 623"/>
                <a:gd name="T11" fmla="*/ 96 h 618"/>
                <a:gd name="T12" fmla="*/ 449 w 623"/>
                <a:gd name="T13" fmla="*/ 105 h 618"/>
                <a:gd name="T14" fmla="*/ 469 w 623"/>
                <a:gd name="T15" fmla="*/ 116 h 618"/>
                <a:gd name="T16" fmla="*/ 480 w 623"/>
                <a:gd name="T17" fmla="*/ 156 h 618"/>
                <a:gd name="T18" fmla="*/ 489 w 623"/>
                <a:gd name="T19" fmla="*/ 161 h 618"/>
                <a:gd name="T20" fmla="*/ 492 w 623"/>
                <a:gd name="T21" fmla="*/ 161 h 618"/>
                <a:gd name="T22" fmla="*/ 516 w 623"/>
                <a:gd name="T23" fmla="*/ 185 h 618"/>
                <a:gd name="T24" fmla="*/ 536 w 623"/>
                <a:gd name="T25" fmla="*/ 200 h 618"/>
                <a:gd name="T26" fmla="*/ 551 w 623"/>
                <a:gd name="T27" fmla="*/ 209 h 618"/>
                <a:gd name="T28" fmla="*/ 554 w 623"/>
                <a:gd name="T29" fmla="*/ 250 h 618"/>
                <a:gd name="T30" fmla="*/ 558 w 623"/>
                <a:gd name="T31" fmla="*/ 316 h 618"/>
                <a:gd name="T32" fmla="*/ 569 w 623"/>
                <a:gd name="T33" fmla="*/ 372 h 618"/>
                <a:gd name="T34" fmla="*/ 574 w 623"/>
                <a:gd name="T35" fmla="*/ 403 h 618"/>
                <a:gd name="T36" fmla="*/ 563 w 623"/>
                <a:gd name="T37" fmla="*/ 423 h 618"/>
                <a:gd name="T38" fmla="*/ 567 w 623"/>
                <a:gd name="T39" fmla="*/ 434 h 618"/>
                <a:gd name="T40" fmla="*/ 576 w 623"/>
                <a:gd name="T41" fmla="*/ 469 h 618"/>
                <a:gd name="T42" fmla="*/ 583 w 623"/>
                <a:gd name="T43" fmla="*/ 496 h 618"/>
                <a:gd name="T44" fmla="*/ 598 w 623"/>
                <a:gd name="T45" fmla="*/ 521 h 618"/>
                <a:gd name="T46" fmla="*/ 612 w 623"/>
                <a:gd name="T47" fmla="*/ 529 h 618"/>
                <a:gd name="T48" fmla="*/ 623 w 623"/>
                <a:gd name="T49" fmla="*/ 541 h 618"/>
                <a:gd name="T50" fmla="*/ 611 w 623"/>
                <a:gd name="T51" fmla="*/ 552 h 618"/>
                <a:gd name="T52" fmla="*/ 603 w 623"/>
                <a:gd name="T53" fmla="*/ 561 h 618"/>
                <a:gd name="T54" fmla="*/ 563 w 623"/>
                <a:gd name="T55" fmla="*/ 576 h 618"/>
                <a:gd name="T56" fmla="*/ 523 w 623"/>
                <a:gd name="T57" fmla="*/ 589 h 618"/>
                <a:gd name="T58" fmla="*/ 480 w 623"/>
                <a:gd name="T59" fmla="*/ 598 h 618"/>
                <a:gd name="T60" fmla="*/ 469 w 623"/>
                <a:gd name="T61" fmla="*/ 610 h 618"/>
                <a:gd name="T62" fmla="*/ 440 w 623"/>
                <a:gd name="T63" fmla="*/ 612 h 618"/>
                <a:gd name="T64" fmla="*/ 423 w 623"/>
                <a:gd name="T65" fmla="*/ 612 h 618"/>
                <a:gd name="T66" fmla="*/ 389 w 623"/>
                <a:gd name="T67" fmla="*/ 612 h 618"/>
                <a:gd name="T68" fmla="*/ 349 w 623"/>
                <a:gd name="T69" fmla="*/ 612 h 618"/>
                <a:gd name="T70" fmla="*/ 301 w 623"/>
                <a:gd name="T71" fmla="*/ 589 h 618"/>
                <a:gd name="T72" fmla="*/ 292 w 623"/>
                <a:gd name="T73" fmla="*/ 516 h 618"/>
                <a:gd name="T74" fmla="*/ 271 w 623"/>
                <a:gd name="T75" fmla="*/ 500 h 618"/>
                <a:gd name="T76" fmla="*/ 252 w 623"/>
                <a:gd name="T77" fmla="*/ 496 h 618"/>
                <a:gd name="T78" fmla="*/ 220 w 623"/>
                <a:gd name="T79" fmla="*/ 489 h 618"/>
                <a:gd name="T80" fmla="*/ 189 w 623"/>
                <a:gd name="T81" fmla="*/ 472 h 618"/>
                <a:gd name="T82" fmla="*/ 140 w 623"/>
                <a:gd name="T83" fmla="*/ 452 h 618"/>
                <a:gd name="T84" fmla="*/ 94 w 623"/>
                <a:gd name="T85" fmla="*/ 440 h 618"/>
                <a:gd name="T86" fmla="*/ 89 w 623"/>
                <a:gd name="T87" fmla="*/ 434 h 618"/>
                <a:gd name="T88" fmla="*/ 72 w 623"/>
                <a:gd name="T89" fmla="*/ 403 h 618"/>
                <a:gd name="T90" fmla="*/ 36 w 623"/>
                <a:gd name="T91" fmla="*/ 356 h 618"/>
                <a:gd name="T92" fmla="*/ 16 w 623"/>
                <a:gd name="T93" fmla="*/ 283 h 618"/>
                <a:gd name="T94" fmla="*/ 3 w 623"/>
                <a:gd name="T95" fmla="*/ 229 h 618"/>
                <a:gd name="T96" fmla="*/ 69 w 623"/>
                <a:gd name="T97" fmla="*/ 176 h 618"/>
                <a:gd name="T98" fmla="*/ 78 w 623"/>
                <a:gd name="T99" fmla="*/ 149 h 618"/>
                <a:gd name="T100" fmla="*/ 100 w 623"/>
                <a:gd name="T101" fmla="*/ 123 h 618"/>
                <a:gd name="T102" fmla="*/ 83 w 623"/>
                <a:gd name="T103" fmla="*/ 114 h 618"/>
                <a:gd name="T104" fmla="*/ 83 w 623"/>
                <a:gd name="T105" fmla="*/ 96 h 618"/>
                <a:gd name="T106" fmla="*/ 100 w 623"/>
                <a:gd name="T107" fmla="*/ 67 h 618"/>
                <a:gd name="T108" fmla="*/ 85 w 623"/>
                <a:gd name="T109" fmla="*/ 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3" h="618">
                  <a:moveTo>
                    <a:pt x="147" y="0"/>
                  </a:moveTo>
                  <a:lnTo>
                    <a:pt x="209" y="0"/>
                  </a:lnTo>
                  <a:lnTo>
                    <a:pt x="256" y="0"/>
                  </a:lnTo>
                  <a:lnTo>
                    <a:pt x="256" y="3"/>
                  </a:lnTo>
                  <a:lnTo>
                    <a:pt x="269" y="3"/>
                  </a:lnTo>
                  <a:lnTo>
                    <a:pt x="269" y="9"/>
                  </a:lnTo>
                  <a:lnTo>
                    <a:pt x="280" y="9"/>
                  </a:lnTo>
                  <a:lnTo>
                    <a:pt x="280" y="12"/>
                  </a:lnTo>
                  <a:lnTo>
                    <a:pt x="292" y="12"/>
                  </a:lnTo>
                  <a:lnTo>
                    <a:pt x="292" y="16"/>
                  </a:lnTo>
                  <a:lnTo>
                    <a:pt x="300" y="16"/>
                  </a:lnTo>
                  <a:lnTo>
                    <a:pt x="300" y="20"/>
                  </a:lnTo>
                  <a:lnTo>
                    <a:pt x="309" y="20"/>
                  </a:lnTo>
                  <a:lnTo>
                    <a:pt x="312" y="29"/>
                  </a:lnTo>
                  <a:lnTo>
                    <a:pt x="329" y="32"/>
                  </a:lnTo>
                  <a:lnTo>
                    <a:pt x="332" y="40"/>
                  </a:lnTo>
                  <a:lnTo>
                    <a:pt x="356" y="49"/>
                  </a:lnTo>
                  <a:lnTo>
                    <a:pt x="360" y="56"/>
                  </a:lnTo>
                  <a:lnTo>
                    <a:pt x="380" y="60"/>
                  </a:lnTo>
                  <a:lnTo>
                    <a:pt x="383" y="69"/>
                  </a:lnTo>
                  <a:lnTo>
                    <a:pt x="409" y="76"/>
                  </a:lnTo>
                  <a:lnTo>
                    <a:pt x="412" y="85"/>
                  </a:lnTo>
                  <a:lnTo>
                    <a:pt x="429" y="89"/>
                  </a:lnTo>
                  <a:lnTo>
                    <a:pt x="432" y="96"/>
                  </a:lnTo>
                  <a:lnTo>
                    <a:pt x="440" y="96"/>
                  </a:lnTo>
                  <a:lnTo>
                    <a:pt x="440" y="100"/>
                  </a:lnTo>
                  <a:lnTo>
                    <a:pt x="449" y="100"/>
                  </a:lnTo>
                  <a:lnTo>
                    <a:pt x="449" y="105"/>
                  </a:lnTo>
                  <a:lnTo>
                    <a:pt x="456" y="105"/>
                  </a:lnTo>
                  <a:lnTo>
                    <a:pt x="456" y="109"/>
                  </a:lnTo>
                  <a:lnTo>
                    <a:pt x="463" y="109"/>
                  </a:lnTo>
                  <a:lnTo>
                    <a:pt x="469" y="116"/>
                  </a:lnTo>
                  <a:lnTo>
                    <a:pt x="476" y="120"/>
                  </a:lnTo>
                  <a:lnTo>
                    <a:pt x="476" y="149"/>
                  </a:lnTo>
                  <a:lnTo>
                    <a:pt x="480" y="149"/>
                  </a:lnTo>
                  <a:lnTo>
                    <a:pt x="480" y="156"/>
                  </a:lnTo>
                  <a:lnTo>
                    <a:pt x="483" y="156"/>
                  </a:lnTo>
                  <a:lnTo>
                    <a:pt x="487" y="160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89" y="161"/>
                  </a:lnTo>
                  <a:lnTo>
                    <a:pt x="491" y="161"/>
                  </a:lnTo>
                  <a:lnTo>
                    <a:pt x="491" y="161"/>
                  </a:lnTo>
                  <a:lnTo>
                    <a:pt x="492" y="161"/>
                  </a:lnTo>
                  <a:lnTo>
                    <a:pt x="496" y="165"/>
                  </a:lnTo>
                  <a:lnTo>
                    <a:pt x="496" y="169"/>
                  </a:lnTo>
                  <a:lnTo>
                    <a:pt x="503" y="169"/>
                  </a:lnTo>
                  <a:lnTo>
                    <a:pt x="516" y="185"/>
                  </a:lnTo>
                  <a:lnTo>
                    <a:pt x="523" y="185"/>
                  </a:lnTo>
                  <a:lnTo>
                    <a:pt x="529" y="192"/>
                  </a:lnTo>
                  <a:lnTo>
                    <a:pt x="532" y="192"/>
                  </a:lnTo>
                  <a:lnTo>
                    <a:pt x="536" y="200"/>
                  </a:lnTo>
                  <a:lnTo>
                    <a:pt x="543" y="200"/>
                  </a:lnTo>
                  <a:lnTo>
                    <a:pt x="543" y="203"/>
                  </a:lnTo>
                  <a:lnTo>
                    <a:pt x="547" y="207"/>
                  </a:lnTo>
                  <a:lnTo>
                    <a:pt x="551" y="209"/>
                  </a:lnTo>
                  <a:lnTo>
                    <a:pt x="554" y="210"/>
                  </a:lnTo>
                  <a:lnTo>
                    <a:pt x="560" y="212"/>
                  </a:lnTo>
                  <a:lnTo>
                    <a:pt x="558" y="234"/>
                  </a:lnTo>
                  <a:lnTo>
                    <a:pt x="554" y="250"/>
                  </a:lnTo>
                  <a:lnTo>
                    <a:pt x="547" y="267"/>
                  </a:lnTo>
                  <a:lnTo>
                    <a:pt x="543" y="283"/>
                  </a:lnTo>
                  <a:lnTo>
                    <a:pt x="540" y="305"/>
                  </a:lnTo>
                  <a:lnTo>
                    <a:pt x="558" y="316"/>
                  </a:lnTo>
                  <a:lnTo>
                    <a:pt x="572" y="332"/>
                  </a:lnTo>
                  <a:lnTo>
                    <a:pt x="576" y="332"/>
                  </a:lnTo>
                  <a:lnTo>
                    <a:pt x="576" y="365"/>
                  </a:lnTo>
                  <a:lnTo>
                    <a:pt x="569" y="372"/>
                  </a:lnTo>
                  <a:lnTo>
                    <a:pt x="567" y="378"/>
                  </a:lnTo>
                  <a:lnTo>
                    <a:pt x="569" y="385"/>
                  </a:lnTo>
                  <a:lnTo>
                    <a:pt x="572" y="392"/>
                  </a:lnTo>
                  <a:lnTo>
                    <a:pt x="574" y="403"/>
                  </a:lnTo>
                  <a:lnTo>
                    <a:pt x="572" y="416"/>
                  </a:lnTo>
                  <a:lnTo>
                    <a:pt x="569" y="416"/>
                  </a:lnTo>
                  <a:lnTo>
                    <a:pt x="569" y="423"/>
                  </a:lnTo>
                  <a:lnTo>
                    <a:pt x="563" y="423"/>
                  </a:lnTo>
                  <a:lnTo>
                    <a:pt x="563" y="429"/>
                  </a:lnTo>
                  <a:lnTo>
                    <a:pt x="565" y="430"/>
                  </a:lnTo>
                  <a:lnTo>
                    <a:pt x="565" y="432"/>
                  </a:lnTo>
                  <a:lnTo>
                    <a:pt x="567" y="434"/>
                  </a:lnTo>
                  <a:lnTo>
                    <a:pt x="569" y="434"/>
                  </a:lnTo>
                  <a:lnTo>
                    <a:pt x="571" y="434"/>
                  </a:lnTo>
                  <a:lnTo>
                    <a:pt x="572" y="436"/>
                  </a:lnTo>
                  <a:lnTo>
                    <a:pt x="576" y="469"/>
                  </a:lnTo>
                  <a:lnTo>
                    <a:pt x="580" y="469"/>
                  </a:lnTo>
                  <a:lnTo>
                    <a:pt x="580" y="476"/>
                  </a:lnTo>
                  <a:lnTo>
                    <a:pt x="583" y="476"/>
                  </a:lnTo>
                  <a:lnTo>
                    <a:pt x="583" y="496"/>
                  </a:lnTo>
                  <a:lnTo>
                    <a:pt x="589" y="496"/>
                  </a:lnTo>
                  <a:lnTo>
                    <a:pt x="592" y="516"/>
                  </a:lnTo>
                  <a:lnTo>
                    <a:pt x="594" y="518"/>
                  </a:lnTo>
                  <a:lnTo>
                    <a:pt x="598" y="521"/>
                  </a:lnTo>
                  <a:lnTo>
                    <a:pt x="600" y="523"/>
                  </a:lnTo>
                  <a:lnTo>
                    <a:pt x="600" y="525"/>
                  </a:lnTo>
                  <a:lnTo>
                    <a:pt x="612" y="525"/>
                  </a:lnTo>
                  <a:lnTo>
                    <a:pt x="612" y="529"/>
                  </a:lnTo>
                  <a:lnTo>
                    <a:pt x="620" y="529"/>
                  </a:lnTo>
                  <a:lnTo>
                    <a:pt x="623" y="532"/>
                  </a:lnTo>
                  <a:lnTo>
                    <a:pt x="623" y="536"/>
                  </a:lnTo>
                  <a:lnTo>
                    <a:pt x="623" y="541"/>
                  </a:lnTo>
                  <a:lnTo>
                    <a:pt x="623" y="549"/>
                  </a:lnTo>
                  <a:lnTo>
                    <a:pt x="618" y="549"/>
                  </a:lnTo>
                  <a:lnTo>
                    <a:pt x="612" y="550"/>
                  </a:lnTo>
                  <a:lnTo>
                    <a:pt x="611" y="552"/>
                  </a:lnTo>
                  <a:lnTo>
                    <a:pt x="609" y="554"/>
                  </a:lnTo>
                  <a:lnTo>
                    <a:pt x="607" y="556"/>
                  </a:lnTo>
                  <a:lnTo>
                    <a:pt x="605" y="560"/>
                  </a:lnTo>
                  <a:lnTo>
                    <a:pt x="603" y="561"/>
                  </a:lnTo>
                  <a:lnTo>
                    <a:pt x="600" y="563"/>
                  </a:lnTo>
                  <a:lnTo>
                    <a:pt x="583" y="569"/>
                  </a:lnTo>
                  <a:lnTo>
                    <a:pt x="583" y="572"/>
                  </a:lnTo>
                  <a:lnTo>
                    <a:pt x="563" y="576"/>
                  </a:lnTo>
                  <a:lnTo>
                    <a:pt x="560" y="585"/>
                  </a:lnTo>
                  <a:lnTo>
                    <a:pt x="532" y="585"/>
                  </a:lnTo>
                  <a:lnTo>
                    <a:pt x="532" y="589"/>
                  </a:lnTo>
                  <a:lnTo>
                    <a:pt x="523" y="589"/>
                  </a:lnTo>
                  <a:lnTo>
                    <a:pt x="520" y="596"/>
                  </a:lnTo>
                  <a:lnTo>
                    <a:pt x="483" y="592"/>
                  </a:lnTo>
                  <a:lnTo>
                    <a:pt x="481" y="596"/>
                  </a:lnTo>
                  <a:lnTo>
                    <a:pt x="480" y="598"/>
                  </a:lnTo>
                  <a:lnTo>
                    <a:pt x="480" y="600"/>
                  </a:lnTo>
                  <a:lnTo>
                    <a:pt x="478" y="603"/>
                  </a:lnTo>
                  <a:lnTo>
                    <a:pt x="476" y="609"/>
                  </a:lnTo>
                  <a:lnTo>
                    <a:pt x="469" y="610"/>
                  </a:lnTo>
                  <a:lnTo>
                    <a:pt x="460" y="616"/>
                  </a:lnTo>
                  <a:lnTo>
                    <a:pt x="452" y="618"/>
                  </a:lnTo>
                  <a:lnTo>
                    <a:pt x="440" y="616"/>
                  </a:lnTo>
                  <a:lnTo>
                    <a:pt x="440" y="612"/>
                  </a:lnTo>
                  <a:lnTo>
                    <a:pt x="429" y="612"/>
                  </a:lnTo>
                  <a:lnTo>
                    <a:pt x="429" y="609"/>
                  </a:lnTo>
                  <a:lnTo>
                    <a:pt x="423" y="609"/>
                  </a:lnTo>
                  <a:lnTo>
                    <a:pt x="423" y="612"/>
                  </a:lnTo>
                  <a:lnTo>
                    <a:pt x="414" y="616"/>
                  </a:lnTo>
                  <a:lnTo>
                    <a:pt x="401" y="618"/>
                  </a:lnTo>
                  <a:lnTo>
                    <a:pt x="389" y="616"/>
                  </a:lnTo>
                  <a:lnTo>
                    <a:pt x="389" y="612"/>
                  </a:lnTo>
                  <a:lnTo>
                    <a:pt x="376" y="609"/>
                  </a:lnTo>
                  <a:lnTo>
                    <a:pt x="372" y="600"/>
                  </a:lnTo>
                  <a:lnTo>
                    <a:pt x="349" y="609"/>
                  </a:lnTo>
                  <a:lnTo>
                    <a:pt x="349" y="612"/>
                  </a:lnTo>
                  <a:lnTo>
                    <a:pt x="316" y="612"/>
                  </a:lnTo>
                  <a:lnTo>
                    <a:pt x="311" y="603"/>
                  </a:lnTo>
                  <a:lnTo>
                    <a:pt x="305" y="596"/>
                  </a:lnTo>
                  <a:lnTo>
                    <a:pt x="301" y="589"/>
                  </a:lnTo>
                  <a:lnTo>
                    <a:pt x="298" y="578"/>
                  </a:lnTo>
                  <a:lnTo>
                    <a:pt x="296" y="563"/>
                  </a:lnTo>
                  <a:lnTo>
                    <a:pt x="300" y="563"/>
                  </a:lnTo>
                  <a:lnTo>
                    <a:pt x="292" y="516"/>
                  </a:lnTo>
                  <a:lnTo>
                    <a:pt x="283" y="512"/>
                  </a:lnTo>
                  <a:lnTo>
                    <a:pt x="280" y="496"/>
                  </a:lnTo>
                  <a:lnTo>
                    <a:pt x="276" y="498"/>
                  </a:lnTo>
                  <a:lnTo>
                    <a:pt x="271" y="500"/>
                  </a:lnTo>
                  <a:lnTo>
                    <a:pt x="265" y="501"/>
                  </a:lnTo>
                  <a:lnTo>
                    <a:pt x="258" y="501"/>
                  </a:lnTo>
                  <a:lnTo>
                    <a:pt x="252" y="500"/>
                  </a:lnTo>
                  <a:lnTo>
                    <a:pt x="252" y="496"/>
                  </a:lnTo>
                  <a:lnTo>
                    <a:pt x="243" y="496"/>
                  </a:lnTo>
                  <a:lnTo>
                    <a:pt x="243" y="492"/>
                  </a:lnTo>
                  <a:lnTo>
                    <a:pt x="220" y="492"/>
                  </a:lnTo>
                  <a:lnTo>
                    <a:pt x="220" y="489"/>
                  </a:lnTo>
                  <a:lnTo>
                    <a:pt x="212" y="489"/>
                  </a:lnTo>
                  <a:lnTo>
                    <a:pt x="209" y="480"/>
                  </a:lnTo>
                  <a:lnTo>
                    <a:pt x="192" y="480"/>
                  </a:lnTo>
                  <a:lnTo>
                    <a:pt x="189" y="472"/>
                  </a:lnTo>
                  <a:lnTo>
                    <a:pt x="180" y="472"/>
                  </a:lnTo>
                  <a:lnTo>
                    <a:pt x="180" y="469"/>
                  </a:lnTo>
                  <a:lnTo>
                    <a:pt x="143" y="460"/>
                  </a:lnTo>
                  <a:lnTo>
                    <a:pt x="140" y="452"/>
                  </a:lnTo>
                  <a:lnTo>
                    <a:pt x="127" y="447"/>
                  </a:lnTo>
                  <a:lnTo>
                    <a:pt x="112" y="445"/>
                  </a:lnTo>
                  <a:lnTo>
                    <a:pt x="96" y="445"/>
                  </a:lnTo>
                  <a:lnTo>
                    <a:pt x="94" y="440"/>
                  </a:lnTo>
                  <a:lnTo>
                    <a:pt x="94" y="436"/>
                  </a:lnTo>
                  <a:lnTo>
                    <a:pt x="92" y="436"/>
                  </a:lnTo>
                  <a:lnTo>
                    <a:pt x="91" y="434"/>
                  </a:lnTo>
                  <a:lnTo>
                    <a:pt x="89" y="434"/>
                  </a:lnTo>
                  <a:lnTo>
                    <a:pt x="83" y="432"/>
                  </a:lnTo>
                  <a:lnTo>
                    <a:pt x="83" y="409"/>
                  </a:lnTo>
                  <a:lnTo>
                    <a:pt x="72" y="409"/>
                  </a:lnTo>
                  <a:lnTo>
                    <a:pt x="72" y="403"/>
                  </a:lnTo>
                  <a:lnTo>
                    <a:pt x="69" y="394"/>
                  </a:lnTo>
                  <a:lnTo>
                    <a:pt x="67" y="381"/>
                  </a:lnTo>
                  <a:lnTo>
                    <a:pt x="63" y="372"/>
                  </a:lnTo>
                  <a:lnTo>
                    <a:pt x="36" y="356"/>
                  </a:lnTo>
                  <a:lnTo>
                    <a:pt x="36" y="343"/>
                  </a:lnTo>
                  <a:lnTo>
                    <a:pt x="23" y="336"/>
                  </a:lnTo>
                  <a:lnTo>
                    <a:pt x="12" y="283"/>
                  </a:lnTo>
                  <a:lnTo>
                    <a:pt x="16" y="283"/>
                  </a:lnTo>
                  <a:lnTo>
                    <a:pt x="20" y="272"/>
                  </a:lnTo>
                  <a:lnTo>
                    <a:pt x="12" y="272"/>
                  </a:lnTo>
                  <a:lnTo>
                    <a:pt x="9" y="250"/>
                  </a:lnTo>
                  <a:lnTo>
                    <a:pt x="3" y="229"/>
                  </a:lnTo>
                  <a:lnTo>
                    <a:pt x="0" y="203"/>
                  </a:lnTo>
                  <a:lnTo>
                    <a:pt x="49" y="196"/>
                  </a:lnTo>
                  <a:lnTo>
                    <a:pt x="63" y="176"/>
                  </a:lnTo>
                  <a:lnTo>
                    <a:pt x="69" y="176"/>
                  </a:lnTo>
                  <a:lnTo>
                    <a:pt x="69" y="165"/>
                  </a:lnTo>
                  <a:lnTo>
                    <a:pt x="71" y="160"/>
                  </a:lnTo>
                  <a:lnTo>
                    <a:pt x="74" y="154"/>
                  </a:lnTo>
                  <a:lnTo>
                    <a:pt x="78" y="149"/>
                  </a:lnTo>
                  <a:lnTo>
                    <a:pt x="81" y="143"/>
                  </a:lnTo>
                  <a:lnTo>
                    <a:pt x="83" y="136"/>
                  </a:lnTo>
                  <a:lnTo>
                    <a:pt x="92" y="136"/>
                  </a:lnTo>
                  <a:lnTo>
                    <a:pt x="100" y="123"/>
                  </a:lnTo>
                  <a:lnTo>
                    <a:pt x="94" y="121"/>
                  </a:lnTo>
                  <a:lnTo>
                    <a:pt x="91" y="120"/>
                  </a:lnTo>
                  <a:lnTo>
                    <a:pt x="87" y="116"/>
                  </a:lnTo>
                  <a:lnTo>
                    <a:pt x="83" y="114"/>
                  </a:lnTo>
                  <a:lnTo>
                    <a:pt x="81" y="109"/>
                  </a:lnTo>
                  <a:lnTo>
                    <a:pt x="81" y="103"/>
                  </a:lnTo>
                  <a:lnTo>
                    <a:pt x="80" y="96"/>
                  </a:lnTo>
                  <a:lnTo>
                    <a:pt x="83" y="96"/>
                  </a:lnTo>
                  <a:lnTo>
                    <a:pt x="83" y="80"/>
                  </a:lnTo>
                  <a:lnTo>
                    <a:pt x="96" y="80"/>
                  </a:lnTo>
                  <a:lnTo>
                    <a:pt x="96" y="76"/>
                  </a:lnTo>
                  <a:lnTo>
                    <a:pt x="100" y="67"/>
                  </a:lnTo>
                  <a:lnTo>
                    <a:pt x="100" y="54"/>
                  </a:lnTo>
                  <a:lnTo>
                    <a:pt x="100" y="40"/>
                  </a:lnTo>
                  <a:lnTo>
                    <a:pt x="91" y="30"/>
                  </a:lnTo>
                  <a:lnTo>
                    <a:pt x="85" y="18"/>
                  </a:lnTo>
                  <a:lnTo>
                    <a:pt x="83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60">
              <a:extLst>
                <a:ext uri="{FF2B5EF4-FFF2-40B4-BE49-F238E27FC236}">
                  <a16:creationId xmlns:a16="http://schemas.microsoft.com/office/drawing/2014/main" id="{4A37E1EE-7021-4B02-B0BA-8385B791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1090" y="3594732"/>
              <a:ext cx="176213" cy="153988"/>
            </a:xfrm>
            <a:custGeom>
              <a:avLst/>
              <a:gdLst>
                <a:gd name="T0" fmla="*/ 91 w 111"/>
                <a:gd name="T1" fmla="*/ 0 h 97"/>
                <a:gd name="T2" fmla="*/ 99 w 111"/>
                <a:gd name="T3" fmla="*/ 13 h 97"/>
                <a:gd name="T4" fmla="*/ 104 w 111"/>
                <a:gd name="T5" fmla="*/ 22 h 97"/>
                <a:gd name="T6" fmla="*/ 109 w 111"/>
                <a:gd name="T7" fmla="*/ 35 h 97"/>
                <a:gd name="T8" fmla="*/ 111 w 111"/>
                <a:gd name="T9" fmla="*/ 48 h 97"/>
                <a:gd name="T10" fmla="*/ 111 w 111"/>
                <a:gd name="T11" fmla="*/ 68 h 97"/>
                <a:gd name="T12" fmla="*/ 108 w 111"/>
                <a:gd name="T13" fmla="*/ 68 h 97"/>
                <a:gd name="T14" fmla="*/ 108 w 111"/>
                <a:gd name="T15" fmla="*/ 73 h 97"/>
                <a:gd name="T16" fmla="*/ 84 w 111"/>
                <a:gd name="T17" fmla="*/ 73 h 97"/>
                <a:gd name="T18" fmla="*/ 64 w 111"/>
                <a:gd name="T19" fmla="*/ 77 h 97"/>
                <a:gd name="T20" fmla="*/ 62 w 111"/>
                <a:gd name="T21" fmla="*/ 80 h 97"/>
                <a:gd name="T22" fmla="*/ 60 w 111"/>
                <a:gd name="T23" fmla="*/ 86 h 97"/>
                <a:gd name="T24" fmla="*/ 59 w 111"/>
                <a:gd name="T25" fmla="*/ 89 h 97"/>
                <a:gd name="T26" fmla="*/ 57 w 111"/>
                <a:gd name="T27" fmla="*/ 97 h 97"/>
                <a:gd name="T28" fmla="*/ 28 w 111"/>
                <a:gd name="T29" fmla="*/ 97 h 97"/>
                <a:gd name="T30" fmla="*/ 24 w 111"/>
                <a:gd name="T31" fmla="*/ 84 h 97"/>
                <a:gd name="T32" fmla="*/ 0 w 111"/>
                <a:gd name="T33" fmla="*/ 88 h 97"/>
                <a:gd name="T34" fmla="*/ 0 w 111"/>
                <a:gd name="T35" fmla="*/ 80 h 97"/>
                <a:gd name="T36" fmla="*/ 2 w 111"/>
                <a:gd name="T37" fmla="*/ 75 h 97"/>
                <a:gd name="T38" fmla="*/ 2 w 111"/>
                <a:gd name="T39" fmla="*/ 71 h 97"/>
                <a:gd name="T40" fmla="*/ 6 w 111"/>
                <a:gd name="T41" fmla="*/ 68 h 97"/>
                <a:gd name="T42" fmla="*/ 8 w 111"/>
                <a:gd name="T43" fmla="*/ 64 h 97"/>
                <a:gd name="T44" fmla="*/ 11 w 111"/>
                <a:gd name="T45" fmla="*/ 64 h 97"/>
                <a:gd name="T46" fmla="*/ 11 w 111"/>
                <a:gd name="T47" fmla="*/ 33 h 97"/>
                <a:gd name="T48" fmla="*/ 24 w 111"/>
                <a:gd name="T49" fmla="*/ 24 h 97"/>
                <a:gd name="T50" fmla="*/ 28 w 111"/>
                <a:gd name="T51" fmla="*/ 17 h 97"/>
                <a:gd name="T52" fmla="*/ 57 w 111"/>
                <a:gd name="T53" fmla="*/ 13 h 97"/>
                <a:gd name="T54" fmla="*/ 57 w 111"/>
                <a:gd name="T55" fmla="*/ 13 h 97"/>
                <a:gd name="T56" fmla="*/ 59 w 111"/>
                <a:gd name="T57" fmla="*/ 15 h 97"/>
                <a:gd name="T58" fmla="*/ 60 w 111"/>
                <a:gd name="T59" fmla="*/ 17 h 97"/>
                <a:gd name="T60" fmla="*/ 64 w 111"/>
                <a:gd name="T61" fmla="*/ 17 h 97"/>
                <a:gd name="T62" fmla="*/ 68 w 111"/>
                <a:gd name="T63" fmla="*/ 17 h 97"/>
                <a:gd name="T64" fmla="*/ 68 w 111"/>
                <a:gd name="T65" fmla="*/ 13 h 97"/>
                <a:gd name="T66" fmla="*/ 71 w 111"/>
                <a:gd name="T67" fmla="*/ 9 h 97"/>
                <a:gd name="T68" fmla="*/ 75 w 111"/>
                <a:gd name="T69" fmla="*/ 8 h 97"/>
                <a:gd name="T70" fmla="*/ 79 w 111"/>
                <a:gd name="T71" fmla="*/ 4 h 97"/>
                <a:gd name="T72" fmla="*/ 80 w 111"/>
                <a:gd name="T73" fmla="*/ 2 h 97"/>
                <a:gd name="T74" fmla="*/ 86 w 111"/>
                <a:gd name="T75" fmla="*/ 0 h 97"/>
                <a:gd name="T76" fmla="*/ 91 w 111"/>
                <a:gd name="T7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97">
                  <a:moveTo>
                    <a:pt x="91" y="0"/>
                  </a:moveTo>
                  <a:lnTo>
                    <a:pt x="99" y="13"/>
                  </a:lnTo>
                  <a:lnTo>
                    <a:pt x="104" y="22"/>
                  </a:lnTo>
                  <a:lnTo>
                    <a:pt x="109" y="35"/>
                  </a:lnTo>
                  <a:lnTo>
                    <a:pt x="111" y="48"/>
                  </a:lnTo>
                  <a:lnTo>
                    <a:pt x="111" y="68"/>
                  </a:lnTo>
                  <a:lnTo>
                    <a:pt x="108" y="68"/>
                  </a:lnTo>
                  <a:lnTo>
                    <a:pt x="108" y="73"/>
                  </a:lnTo>
                  <a:lnTo>
                    <a:pt x="84" y="73"/>
                  </a:lnTo>
                  <a:lnTo>
                    <a:pt x="64" y="77"/>
                  </a:lnTo>
                  <a:lnTo>
                    <a:pt x="62" y="80"/>
                  </a:lnTo>
                  <a:lnTo>
                    <a:pt x="60" y="86"/>
                  </a:lnTo>
                  <a:lnTo>
                    <a:pt x="59" y="89"/>
                  </a:lnTo>
                  <a:lnTo>
                    <a:pt x="57" y="97"/>
                  </a:lnTo>
                  <a:lnTo>
                    <a:pt x="28" y="97"/>
                  </a:lnTo>
                  <a:lnTo>
                    <a:pt x="24" y="84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2" y="75"/>
                  </a:lnTo>
                  <a:lnTo>
                    <a:pt x="2" y="71"/>
                  </a:lnTo>
                  <a:lnTo>
                    <a:pt x="6" y="68"/>
                  </a:lnTo>
                  <a:lnTo>
                    <a:pt x="8" y="64"/>
                  </a:lnTo>
                  <a:lnTo>
                    <a:pt x="11" y="64"/>
                  </a:lnTo>
                  <a:lnTo>
                    <a:pt x="11" y="33"/>
                  </a:lnTo>
                  <a:lnTo>
                    <a:pt x="24" y="24"/>
                  </a:lnTo>
                  <a:lnTo>
                    <a:pt x="28" y="17"/>
                  </a:lnTo>
                  <a:lnTo>
                    <a:pt x="57" y="13"/>
                  </a:lnTo>
                  <a:lnTo>
                    <a:pt x="57" y="13"/>
                  </a:lnTo>
                  <a:lnTo>
                    <a:pt x="59" y="15"/>
                  </a:lnTo>
                  <a:lnTo>
                    <a:pt x="60" y="17"/>
                  </a:lnTo>
                  <a:lnTo>
                    <a:pt x="64" y="17"/>
                  </a:lnTo>
                  <a:lnTo>
                    <a:pt x="68" y="17"/>
                  </a:lnTo>
                  <a:lnTo>
                    <a:pt x="68" y="13"/>
                  </a:lnTo>
                  <a:lnTo>
                    <a:pt x="71" y="9"/>
                  </a:lnTo>
                  <a:lnTo>
                    <a:pt x="75" y="8"/>
                  </a:lnTo>
                  <a:lnTo>
                    <a:pt x="79" y="4"/>
                  </a:lnTo>
                  <a:lnTo>
                    <a:pt x="80" y="2"/>
                  </a:lnTo>
                  <a:lnTo>
                    <a:pt x="86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63">
              <a:extLst>
                <a:ext uri="{FF2B5EF4-FFF2-40B4-BE49-F238E27FC236}">
                  <a16:creationId xmlns:a16="http://schemas.microsoft.com/office/drawing/2014/main" id="{4C89E37E-FE3C-46D1-98F3-A9D1B7027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790" y="3696332"/>
              <a:ext cx="163513" cy="211138"/>
            </a:xfrm>
            <a:custGeom>
              <a:avLst/>
              <a:gdLst>
                <a:gd name="T0" fmla="*/ 83 w 103"/>
                <a:gd name="T1" fmla="*/ 0 h 133"/>
                <a:gd name="T2" fmla="*/ 83 w 103"/>
                <a:gd name="T3" fmla="*/ 33 h 133"/>
                <a:gd name="T4" fmla="*/ 89 w 103"/>
                <a:gd name="T5" fmla="*/ 34 h 133"/>
                <a:gd name="T6" fmla="*/ 94 w 103"/>
                <a:gd name="T7" fmla="*/ 36 h 133"/>
                <a:gd name="T8" fmla="*/ 98 w 103"/>
                <a:gd name="T9" fmla="*/ 40 h 133"/>
                <a:gd name="T10" fmla="*/ 100 w 103"/>
                <a:gd name="T11" fmla="*/ 42 h 133"/>
                <a:gd name="T12" fmla="*/ 101 w 103"/>
                <a:gd name="T13" fmla="*/ 47 h 133"/>
                <a:gd name="T14" fmla="*/ 103 w 103"/>
                <a:gd name="T15" fmla="*/ 53 h 133"/>
                <a:gd name="T16" fmla="*/ 103 w 103"/>
                <a:gd name="T17" fmla="*/ 60 h 133"/>
                <a:gd name="T18" fmla="*/ 96 w 103"/>
                <a:gd name="T19" fmla="*/ 60 h 133"/>
                <a:gd name="T20" fmla="*/ 89 w 103"/>
                <a:gd name="T21" fmla="*/ 73 h 133"/>
                <a:gd name="T22" fmla="*/ 83 w 103"/>
                <a:gd name="T23" fmla="*/ 73 h 133"/>
                <a:gd name="T24" fmla="*/ 83 w 103"/>
                <a:gd name="T25" fmla="*/ 80 h 133"/>
                <a:gd name="T26" fmla="*/ 80 w 103"/>
                <a:gd name="T27" fmla="*/ 80 h 133"/>
                <a:gd name="T28" fmla="*/ 80 w 103"/>
                <a:gd name="T29" fmla="*/ 89 h 133"/>
                <a:gd name="T30" fmla="*/ 76 w 103"/>
                <a:gd name="T31" fmla="*/ 89 h 133"/>
                <a:gd name="T32" fmla="*/ 76 w 103"/>
                <a:gd name="T33" fmla="*/ 96 h 133"/>
                <a:gd name="T34" fmla="*/ 69 w 103"/>
                <a:gd name="T35" fmla="*/ 100 h 133"/>
                <a:gd name="T36" fmla="*/ 69 w 103"/>
                <a:gd name="T37" fmla="*/ 113 h 133"/>
                <a:gd name="T38" fmla="*/ 63 w 103"/>
                <a:gd name="T39" fmla="*/ 113 h 133"/>
                <a:gd name="T40" fmla="*/ 61 w 103"/>
                <a:gd name="T41" fmla="*/ 116 h 133"/>
                <a:gd name="T42" fmla="*/ 60 w 103"/>
                <a:gd name="T43" fmla="*/ 118 h 133"/>
                <a:gd name="T44" fmla="*/ 56 w 103"/>
                <a:gd name="T45" fmla="*/ 120 h 133"/>
                <a:gd name="T46" fmla="*/ 54 w 103"/>
                <a:gd name="T47" fmla="*/ 122 h 133"/>
                <a:gd name="T48" fmla="*/ 49 w 103"/>
                <a:gd name="T49" fmla="*/ 124 h 133"/>
                <a:gd name="T50" fmla="*/ 49 w 103"/>
                <a:gd name="T51" fmla="*/ 133 h 133"/>
                <a:gd name="T52" fmla="*/ 12 w 103"/>
                <a:gd name="T53" fmla="*/ 133 h 133"/>
                <a:gd name="T54" fmla="*/ 9 w 103"/>
                <a:gd name="T55" fmla="*/ 93 h 133"/>
                <a:gd name="T56" fmla="*/ 11 w 103"/>
                <a:gd name="T57" fmla="*/ 84 h 133"/>
                <a:gd name="T58" fmla="*/ 12 w 103"/>
                <a:gd name="T59" fmla="*/ 73 h 133"/>
                <a:gd name="T60" fmla="*/ 14 w 103"/>
                <a:gd name="T61" fmla="*/ 60 h 133"/>
                <a:gd name="T62" fmla="*/ 12 w 103"/>
                <a:gd name="T63" fmla="*/ 47 h 133"/>
                <a:gd name="T64" fmla="*/ 9 w 103"/>
                <a:gd name="T65" fmla="*/ 47 h 133"/>
                <a:gd name="T66" fmla="*/ 5 w 103"/>
                <a:gd name="T67" fmla="*/ 44 h 133"/>
                <a:gd name="T68" fmla="*/ 3 w 103"/>
                <a:gd name="T69" fmla="*/ 40 h 133"/>
                <a:gd name="T70" fmla="*/ 1 w 103"/>
                <a:gd name="T71" fmla="*/ 36 h 133"/>
                <a:gd name="T72" fmla="*/ 1 w 103"/>
                <a:gd name="T73" fmla="*/ 33 h 133"/>
                <a:gd name="T74" fmla="*/ 0 w 103"/>
                <a:gd name="T75" fmla="*/ 27 h 133"/>
                <a:gd name="T76" fmla="*/ 0 w 103"/>
                <a:gd name="T77" fmla="*/ 20 h 133"/>
                <a:gd name="T78" fmla="*/ 5 w 103"/>
                <a:gd name="T79" fmla="*/ 18 h 133"/>
                <a:gd name="T80" fmla="*/ 9 w 103"/>
                <a:gd name="T81" fmla="*/ 18 h 133"/>
                <a:gd name="T82" fmla="*/ 14 w 103"/>
                <a:gd name="T83" fmla="*/ 16 h 133"/>
                <a:gd name="T84" fmla="*/ 20 w 103"/>
                <a:gd name="T85" fmla="*/ 16 h 133"/>
                <a:gd name="T86" fmla="*/ 20 w 103"/>
                <a:gd name="T87" fmla="*/ 20 h 133"/>
                <a:gd name="T88" fmla="*/ 32 w 103"/>
                <a:gd name="T89" fmla="*/ 20 h 133"/>
                <a:gd name="T90" fmla="*/ 32 w 103"/>
                <a:gd name="T91" fmla="*/ 29 h 133"/>
                <a:gd name="T92" fmla="*/ 43 w 103"/>
                <a:gd name="T93" fmla="*/ 29 h 133"/>
                <a:gd name="T94" fmla="*/ 45 w 103"/>
                <a:gd name="T95" fmla="*/ 25 h 133"/>
                <a:gd name="T96" fmla="*/ 47 w 103"/>
                <a:gd name="T97" fmla="*/ 24 h 133"/>
                <a:gd name="T98" fmla="*/ 49 w 103"/>
                <a:gd name="T99" fmla="*/ 22 h 133"/>
                <a:gd name="T100" fmla="*/ 52 w 103"/>
                <a:gd name="T101" fmla="*/ 20 h 133"/>
                <a:gd name="T102" fmla="*/ 52 w 103"/>
                <a:gd name="T103" fmla="*/ 9 h 133"/>
                <a:gd name="T104" fmla="*/ 63 w 103"/>
                <a:gd name="T105" fmla="*/ 5 h 133"/>
                <a:gd name="T106" fmla="*/ 72 w 103"/>
                <a:gd name="T107" fmla="*/ 4 h 133"/>
                <a:gd name="T108" fmla="*/ 83 w 103"/>
                <a:gd name="T10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3" h="133">
                  <a:moveTo>
                    <a:pt x="83" y="0"/>
                  </a:moveTo>
                  <a:lnTo>
                    <a:pt x="83" y="33"/>
                  </a:lnTo>
                  <a:lnTo>
                    <a:pt x="89" y="34"/>
                  </a:lnTo>
                  <a:lnTo>
                    <a:pt x="94" y="36"/>
                  </a:lnTo>
                  <a:lnTo>
                    <a:pt x="98" y="40"/>
                  </a:lnTo>
                  <a:lnTo>
                    <a:pt x="100" y="42"/>
                  </a:lnTo>
                  <a:lnTo>
                    <a:pt x="101" y="47"/>
                  </a:lnTo>
                  <a:lnTo>
                    <a:pt x="103" y="53"/>
                  </a:lnTo>
                  <a:lnTo>
                    <a:pt x="103" y="60"/>
                  </a:lnTo>
                  <a:lnTo>
                    <a:pt x="96" y="60"/>
                  </a:lnTo>
                  <a:lnTo>
                    <a:pt x="89" y="73"/>
                  </a:lnTo>
                  <a:lnTo>
                    <a:pt x="83" y="73"/>
                  </a:lnTo>
                  <a:lnTo>
                    <a:pt x="83" y="80"/>
                  </a:lnTo>
                  <a:lnTo>
                    <a:pt x="80" y="80"/>
                  </a:lnTo>
                  <a:lnTo>
                    <a:pt x="80" y="89"/>
                  </a:lnTo>
                  <a:lnTo>
                    <a:pt x="76" y="89"/>
                  </a:lnTo>
                  <a:lnTo>
                    <a:pt x="76" y="96"/>
                  </a:lnTo>
                  <a:lnTo>
                    <a:pt x="69" y="100"/>
                  </a:lnTo>
                  <a:lnTo>
                    <a:pt x="69" y="113"/>
                  </a:lnTo>
                  <a:lnTo>
                    <a:pt x="63" y="113"/>
                  </a:lnTo>
                  <a:lnTo>
                    <a:pt x="61" y="116"/>
                  </a:lnTo>
                  <a:lnTo>
                    <a:pt x="60" y="118"/>
                  </a:lnTo>
                  <a:lnTo>
                    <a:pt x="56" y="120"/>
                  </a:lnTo>
                  <a:lnTo>
                    <a:pt x="54" y="122"/>
                  </a:lnTo>
                  <a:lnTo>
                    <a:pt x="49" y="124"/>
                  </a:lnTo>
                  <a:lnTo>
                    <a:pt x="49" y="133"/>
                  </a:lnTo>
                  <a:lnTo>
                    <a:pt x="12" y="133"/>
                  </a:lnTo>
                  <a:lnTo>
                    <a:pt x="9" y="93"/>
                  </a:lnTo>
                  <a:lnTo>
                    <a:pt x="11" y="84"/>
                  </a:lnTo>
                  <a:lnTo>
                    <a:pt x="12" y="73"/>
                  </a:lnTo>
                  <a:lnTo>
                    <a:pt x="14" y="60"/>
                  </a:lnTo>
                  <a:lnTo>
                    <a:pt x="12" y="47"/>
                  </a:lnTo>
                  <a:lnTo>
                    <a:pt x="9" y="47"/>
                  </a:lnTo>
                  <a:lnTo>
                    <a:pt x="5" y="44"/>
                  </a:lnTo>
                  <a:lnTo>
                    <a:pt x="3" y="40"/>
                  </a:lnTo>
                  <a:lnTo>
                    <a:pt x="1" y="36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4" y="16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32" y="20"/>
                  </a:lnTo>
                  <a:lnTo>
                    <a:pt x="32" y="29"/>
                  </a:lnTo>
                  <a:lnTo>
                    <a:pt x="43" y="29"/>
                  </a:lnTo>
                  <a:lnTo>
                    <a:pt x="45" y="25"/>
                  </a:lnTo>
                  <a:lnTo>
                    <a:pt x="47" y="24"/>
                  </a:lnTo>
                  <a:lnTo>
                    <a:pt x="49" y="22"/>
                  </a:lnTo>
                  <a:lnTo>
                    <a:pt x="52" y="20"/>
                  </a:lnTo>
                  <a:lnTo>
                    <a:pt x="52" y="9"/>
                  </a:lnTo>
                  <a:lnTo>
                    <a:pt x="63" y="5"/>
                  </a:lnTo>
                  <a:lnTo>
                    <a:pt x="72" y="4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66">
              <a:extLst>
                <a:ext uri="{FF2B5EF4-FFF2-40B4-BE49-F238E27FC236}">
                  <a16:creationId xmlns:a16="http://schemas.microsoft.com/office/drawing/2014/main" id="{54DA2DCB-20A6-4F85-8233-EE1B29BC5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5076" y="4225196"/>
              <a:ext cx="1016000" cy="889000"/>
            </a:xfrm>
            <a:custGeom>
              <a:avLst/>
              <a:gdLst>
                <a:gd name="T0" fmla="*/ 536 w 640"/>
                <a:gd name="T1" fmla="*/ 40 h 560"/>
                <a:gd name="T2" fmla="*/ 556 w 640"/>
                <a:gd name="T3" fmla="*/ 53 h 560"/>
                <a:gd name="T4" fmla="*/ 611 w 640"/>
                <a:gd name="T5" fmla="*/ 78 h 560"/>
                <a:gd name="T6" fmla="*/ 633 w 640"/>
                <a:gd name="T7" fmla="*/ 118 h 560"/>
                <a:gd name="T8" fmla="*/ 638 w 640"/>
                <a:gd name="T9" fmla="*/ 134 h 560"/>
                <a:gd name="T10" fmla="*/ 620 w 640"/>
                <a:gd name="T11" fmla="*/ 180 h 560"/>
                <a:gd name="T12" fmla="*/ 627 w 640"/>
                <a:gd name="T13" fmla="*/ 233 h 560"/>
                <a:gd name="T14" fmla="*/ 596 w 640"/>
                <a:gd name="T15" fmla="*/ 300 h 560"/>
                <a:gd name="T16" fmla="*/ 589 w 640"/>
                <a:gd name="T17" fmla="*/ 322 h 560"/>
                <a:gd name="T18" fmla="*/ 556 w 640"/>
                <a:gd name="T19" fmla="*/ 347 h 560"/>
                <a:gd name="T20" fmla="*/ 484 w 640"/>
                <a:gd name="T21" fmla="*/ 367 h 560"/>
                <a:gd name="T22" fmla="*/ 451 w 640"/>
                <a:gd name="T23" fmla="*/ 407 h 560"/>
                <a:gd name="T24" fmla="*/ 385 w 640"/>
                <a:gd name="T25" fmla="*/ 438 h 560"/>
                <a:gd name="T26" fmla="*/ 371 w 640"/>
                <a:gd name="T27" fmla="*/ 456 h 560"/>
                <a:gd name="T28" fmla="*/ 347 w 640"/>
                <a:gd name="T29" fmla="*/ 476 h 560"/>
                <a:gd name="T30" fmla="*/ 293 w 640"/>
                <a:gd name="T31" fmla="*/ 529 h 560"/>
                <a:gd name="T32" fmla="*/ 244 w 640"/>
                <a:gd name="T33" fmla="*/ 560 h 560"/>
                <a:gd name="T34" fmla="*/ 207 w 640"/>
                <a:gd name="T35" fmla="*/ 556 h 560"/>
                <a:gd name="T36" fmla="*/ 193 w 640"/>
                <a:gd name="T37" fmla="*/ 547 h 560"/>
                <a:gd name="T38" fmla="*/ 144 w 640"/>
                <a:gd name="T39" fmla="*/ 529 h 560"/>
                <a:gd name="T40" fmla="*/ 89 w 640"/>
                <a:gd name="T41" fmla="*/ 531 h 560"/>
                <a:gd name="T42" fmla="*/ 40 w 640"/>
                <a:gd name="T43" fmla="*/ 504 h 560"/>
                <a:gd name="T44" fmla="*/ 25 w 640"/>
                <a:gd name="T45" fmla="*/ 494 h 560"/>
                <a:gd name="T46" fmla="*/ 20 w 640"/>
                <a:gd name="T47" fmla="*/ 489 h 560"/>
                <a:gd name="T48" fmla="*/ 11 w 640"/>
                <a:gd name="T49" fmla="*/ 474 h 560"/>
                <a:gd name="T50" fmla="*/ 0 w 640"/>
                <a:gd name="T51" fmla="*/ 264 h 560"/>
                <a:gd name="T52" fmla="*/ 113 w 640"/>
                <a:gd name="T53" fmla="*/ 180 h 560"/>
                <a:gd name="T54" fmla="*/ 107 w 640"/>
                <a:gd name="T55" fmla="*/ 156 h 560"/>
                <a:gd name="T56" fmla="*/ 125 w 640"/>
                <a:gd name="T57" fmla="*/ 154 h 560"/>
                <a:gd name="T58" fmla="*/ 136 w 640"/>
                <a:gd name="T59" fmla="*/ 180 h 560"/>
                <a:gd name="T60" fmla="*/ 164 w 640"/>
                <a:gd name="T61" fmla="*/ 173 h 560"/>
                <a:gd name="T62" fmla="*/ 185 w 640"/>
                <a:gd name="T63" fmla="*/ 184 h 560"/>
                <a:gd name="T64" fmla="*/ 227 w 640"/>
                <a:gd name="T65" fmla="*/ 205 h 560"/>
                <a:gd name="T66" fmla="*/ 256 w 640"/>
                <a:gd name="T67" fmla="*/ 216 h 560"/>
                <a:gd name="T68" fmla="*/ 273 w 640"/>
                <a:gd name="T69" fmla="*/ 193 h 560"/>
                <a:gd name="T70" fmla="*/ 295 w 640"/>
                <a:gd name="T71" fmla="*/ 207 h 560"/>
                <a:gd name="T72" fmla="*/ 300 w 640"/>
                <a:gd name="T73" fmla="*/ 220 h 560"/>
                <a:gd name="T74" fmla="*/ 311 w 640"/>
                <a:gd name="T75" fmla="*/ 231 h 560"/>
                <a:gd name="T76" fmla="*/ 344 w 640"/>
                <a:gd name="T77" fmla="*/ 240 h 560"/>
                <a:gd name="T78" fmla="*/ 376 w 640"/>
                <a:gd name="T79" fmla="*/ 267 h 560"/>
                <a:gd name="T80" fmla="*/ 380 w 640"/>
                <a:gd name="T81" fmla="*/ 285 h 560"/>
                <a:gd name="T82" fmla="*/ 396 w 640"/>
                <a:gd name="T83" fmla="*/ 287 h 560"/>
                <a:gd name="T84" fmla="*/ 424 w 640"/>
                <a:gd name="T85" fmla="*/ 240 h 560"/>
                <a:gd name="T86" fmla="*/ 420 w 640"/>
                <a:gd name="T87" fmla="*/ 234 h 560"/>
                <a:gd name="T88" fmla="*/ 405 w 640"/>
                <a:gd name="T89" fmla="*/ 240 h 560"/>
                <a:gd name="T90" fmla="*/ 382 w 640"/>
                <a:gd name="T91" fmla="*/ 236 h 560"/>
                <a:gd name="T92" fmla="*/ 356 w 640"/>
                <a:gd name="T93" fmla="*/ 213 h 560"/>
                <a:gd name="T94" fmla="*/ 353 w 640"/>
                <a:gd name="T95" fmla="*/ 156 h 560"/>
                <a:gd name="T96" fmla="*/ 364 w 640"/>
                <a:gd name="T97" fmla="*/ 96 h 560"/>
                <a:gd name="T98" fmla="*/ 347 w 640"/>
                <a:gd name="T99" fmla="*/ 56 h 560"/>
                <a:gd name="T100" fmla="*/ 387 w 640"/>
                <a:gd name="T101" fmla="*/ 16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40" h="560">
                  <a:moveTo>
                    <a:pt x="467" y="0"/>
                  </a:moveTo>
                  <a:lnTo>
                    <a:pt x="467" y="13"/>
                  </a:lnTo>
                  <a:lnTo>
                    <a:pt x="524" y="24"/>
                  </a:lnTo>
                  <a:lnTo>
                    <a:pt x="524" y="33"/>
                  </a:lnTo>
                  <a:lnTo>
                    <a:pt x="536" y="40"/>
                  </a:lnTo>
                  <a:lnTo>
                    <a:pt x="536" y="44"/>
                  </a:lnTo>
                  <a:lnTo>
                    <a:pt x="547" y="44"/>
                  </a:lnTo>
                  <a:lnTo>
                    <a:pt x="547" y="49"/>
                  </a:lnTo>
                  <a:lnTo>
                    <a:pt x="556" y="49"/>
                  </a:lnTo>
                  <a:lnTo>
                    <a:pt x="556" y="53"/>
                  </a:lnTo>
                  <a:lnTo>
                    <a:pt x="580" y="56"/>
                  </a:lnTo>
                  <a:lnTo>
                    <a:pt x="584" y="64"/>
                  </a:lnTo>
                  <a:lnTo>
                    <a:pt x="600" y="64"/>
                  </a:lnTo>
                  <a:lnTo>
                    <a:pt x="604" y="73"/>
                  </a:lnTo>
                  <a:lnTo>
                    <a:pt x="611" y="78"/>
                  </a:lnTo>
                  <a:lnTo>
                    <a:pt x="616" y="85"/>
                  </a:lnTo>
                  <a:lnTo>
                    <a:pt x="618" y="94"/>
                  </a:lnTo>
                  <a:lnTo>
                    <a:pt x="620" y="109"/>
                  </a:lnTo>
                  <a:lnTo>
                    <a:pt x="633" y="113"/>
                  </a:lnTo>
                  <a:lnTo>
                    <a:pt x="633" y="118"/>
                  </a:lnTo>
                  <a:lnTo>
                    <a:pt x="635" y="122"/>
                  </a:lnTo>
                  <a:lnTo>
                    <a:pt x="635" y="125"/>
                  </a:lnTo>
                  <a:lnTo>
                    <a:pt x="636" y="127"/>
                  </a:lnTo>
                  <a:lnTo>
                    <a:pt x="638" y="131"/>
                  </a:lnTo>
                  <a:lnTo>
                    <a:pt x="638" y="134"/>
                  </a:lnTo>
                  <a:lnTo>
                    <a:pt x="640" y="140"/>
                  </a:lnTo>
                  <a:lnTo>
                    <a:pt x="629" y="147"/>
                  </a:lnTo>
                  <a:lnTo>
                    <a:pt x="622" y="153"/>
                  </a:lnTo>
                  <a:lnTo>
                    <a:pt x="620" y="164"/>
                  </a:lnTo>
                  <a:lnTo>
                    <a:pt x="620" y="180"/>
                  </a:lnTo>
                  <a:lnTo>
                    <a:pt x="616" y="187"/>
                  </a:lnTo>
                  <a:lnTo>
                    <a:pt x="615" y="200"/>
                  </a:lnTo>
                  <a:lnTo>
                    <a:pt x="615" y="214"/>
                  </a:lnTo>
                  <a:lnTo>
                    <a:pt x="616" y="224"/>
                  </a:lnTo>
                  <a:lnTo>
                    <a:pt x="627" y="233"/>
                  </a:lnTo>
                  <a:lnTo>
                    <a:pt x="627" y="249"/>
                  </a:lnTo>
                  <a:lnTo>
                    <a:pt x="604" y="253"/>
                  </a:lnTo>
                  <a:lnTo>
                    <a:pt x="604" y="256"/>
                  </a:lnTo>
                  <a:lnTo>
                    <a:pt x="600" y="256"/>
                  </a:lnTo>
                  <a:lnTo>
                    <a:pt x="596" y="300"/>
                  </a:lnTo>
                  <a:lnTo>
                    <a:pt x="584" y="309"/>
                  </a:lnTo>
                  <a:lnTo>
                    <a:pt x="584" y="309"/>
                  </a:lnTo>
                  <a:lnTo>
                    <a:pt x="585" y="313"/>
                  </a:lnTo>
                  <a:lnTo>
                    <a:pt x="587" y="316"/>
                  </a:lnTo>
                  <a:lnTo>
                    <a:pt x="589" y="322"/>
                  </a:lnTo>
                  <a:lnTo>
                    <a:pt x="591" y="327"/>
                  </a:lnTo>
                  <a:lnTo>
                    <a:pt x="591" y="333"/>
                  </a:lnTo>
                  <a:lnTo>
                    <a:pt x="593" y="336"/>
                  </a:lnTo>
                  <a:lnTo>
                    <a:pt x="556" y="344"/>
                  </a:lnTo>
                  <a:lnTo>
                    <a:pt x="556" y="347"/>
                  </a:lnTo>
                  <a:lnTo>
                    <a:pt x="520" y="356"/>
                  </a:lnTo>
                  <a:lnTo>
                    <a:pt x="520" y="360"/>
                  </a:lnTo>
                  <a:lnTo>
                    <a:pt x="513" y="360"/>
                  </a:lnTo>
                  <a:lnTo>
                    <a:pt x="513" y="364"/>
                  </a:lnTo>
                  <a:lnTo>
                    <a:pt x="484" y="367"/>
                  </a:lnTo>
                  <a:lnTo>
                    <a:pt x="480" y="376"/>
                  </a:lnTo>
                  <a:lnTo>
                    <a:pt x="444" y="384"/>
                  </a:lnTo>
                  <a:lnTo>
                    <a:pt x="444" y="389"/>
                  </a:lnTo>
                  <a:lnTo>
                    <a:pt x="449" y="396"/>
                  </a:lnTo>
                  <a:lnTo>
                    <a:pt x="451" y="407"/>
                  </a:lnTo>
                  <a:lnTo>
                    <a:pt x="453" y="420"/>
                  </a:lnTo>
                  <a:lnTo>
                    <a:pt x="400" y="424"/>
                  </a:lnTo>
                  <a:lnTo>
                    <a:pt x="396" y="429"/>
                  </a:lnTo>
                  <a:lnTo>
                    <a:pt x="391" y="434"/>
                  </a:lnTo>
                  <a:lnTo>
                    <a:pt x="385" y="438"/>
                  </a:lnTo>
                  <a:lnTo>
                    <a:pt x="380" y="444"/>
                  </a:lnTo>
                  <a:lnTo>
                    <a:pt x="376" y="449"/>
                  </a:lnTo>
                  <a:lnTo>
                    <a:pt x="373" y="449"/>
                  </a:lnTo>
                  <a:lnTo>
                    <a:pt x="371" y="453"/>
                  </a:lnTo>
                  <a:lnTo>
                    <a:pt x="371" y="456"/>
                  </a:lnTo>
                  <a:lnTo>
                    <a:pt x="371" y="462"/>
                  </a:lnTo>
                  <a:lnTo>
                    <a:pt x="371" y="465"/>
                  </a:lnTo>
                  <a:lnTo>
                    <a:pt x="371" y="469"/>
                  </a:lnTo>
                  <a:lnTo>
                    <a:pt x="367" y="473"/>
                  </a:lnTo>
                  <a:lnTo>
                    <a:pt x="347" y="476"/>
                  </a:lnTo>
                  <a:lnTo>
                    <a:pt x="344" y="484"/>
                  </a:lnTo>
                  <a:lnTo>
                    <a:pt x="336" y="484"/>
                  </a:lnTo>
                  <a:lnTo>
                    <a:pt x="307" y="504"/>
                  </a:lnTo>
                  <a:lnTo>
                    <a:pt x="304" y="520"/>
                  </a:lnTo>
                  <a:lnTo>
                    <a:pt x="293" y="529"/>
                  </a:lnTo>
                  <a:lnTo>
                    <a:pt x="285" y="538"/>
                  </a:lnTo>
                  <a:lnTo>
                    <a:pt x="278" y="547"/>
                  </a:lnTo>
                  <a:lnTo>
                    <a:pt x="271" y="554"/>
                  </a:lnTo>
                  <a:lnTo>
                    <a:pt x="260" y="558"/>
                  </a:lnTo>
                  <a:lnTo>
                    <a:pt x="244" y="560"/>
                  </a:lnTo>
                  <a:lnTo>
                    <a:pt x="236" y="554"/>
                  </a:lnTo>
                  <a:lnTo>
                    <a:pt x="231" y="554"/>
                  </a:lnTo>
                  <a:lnTo>
                    <a:pt x="225" y="556"/>
                  </a:lnTo>
                  <a:lnTo>
                    <a:pt x="218" y="558"/>
                  </a:lnTo>
                  <a:lnTo>
                    <a:pt x="207" y="556"/>
                  </a:lnTo>
                  <a:lnTo>
                    <a:pt x="207" y="553"/>
                  </a:lnTo>
                  <a:lnTo>
                    <a:pt x="196" y="547"/>
                  </a:lnTo>
                  <a:lnTo>
                    <a:pt x="196" y="544"/>
                  </a:lnTo>
                  <a:lnTo>
                    <a:pt x="193" y="544"/>
                  </a:lnTo>
                  <a:lnTo>
                    <a:pt x="193" y="547"/>
                  </a:lnTo>
                  <a:lnTo>
                    <a:pt x="173" y="544"/>
                  </a:lnTo>
                  <a:lnTo>
                    <a:pt x="173" y="540"/>
                  </a:lnTo>
                  <a:lnTo>
                    <a:pt x="164" y="540"/>
                  </a:lnTo>
                  <a:lnTo>
                    <a:pt x="160" y="533"/>
                  </a:lnTo>
                  <a:lnTo>
                    <a:pt x="144" y="529"/>
                  </a:lnTo>
                  <a:lnTo>
                    <a:pt x="144" y="524"/>
                  </a:lnTo>
                  <a:lnTo>
                    <a:pt x="127" y="524"/>
                  </a:lnTo>
                  <a:lnTo>
                    <a:pt x="127" y="529"/>
                  </a:lnTo>
                  <a:lnTo>
                    <a:pt x="111" y="531"/>
                  </a:lnTo>
                  <a:lnTo>
                    <a:pt x="89" y="531"/>
                  </a:lnTo>
                  <a:lnTo>
                    <a:pt x="69" y="529"/>
                  </a:lnTo>
                  <a:lnTo>
                    <a:pt x="56" y="529"/>
                  </a:lnTo>
                  <a:lnTo>
                    <a:pt x="56" y="520"/>
                  </a:lnTo>
                  <a:lnTo>
                    <a:pt x="40" y="507"/>
                  </a:lnTo>
                  <a:lnTo>
                    <a:pt x="40" y="504"/>
                  </a:lnTo>
                  <a:lnTo>
                    <a:pt x="33" y="504"/>
                  </a:lnTo>
                  <a:lnTo>
                    <a:pt x="33" y="500"/>
                  </a:lnTo>
                  <a:lnTo>
                    <a:pt x="27" y="500"/>
                  </a:lnTo>
                  <a:lnTo>
                    <a:pt x="25" y="496"/>
                  </a:lnTo>
                  <a:lnTo>
                    <a:pt x="25" y="494"/>
                  </a:lnTo>
                  <a:lnTo>
                    <a:pt x="25" y="493"/>
                  </a:lnTo>
                  <a:lnTo>
                    <a:pt x="25" y="493"/>
                  </a:lnTo>
                  <a:lnTo>
                    <a:pt x="25" y="491"/>
                  </a:lnTo>
                  <a:lnTo>
                    <a:pt x="24" y="491"/>
                  </a:lnTo>
                  <a:lnTo>
                    <a:pt x="20" y="489"/>
                  </a:lnTo>
                  <a:lnTo>
                    <a:pt x="16" y="487"/>
                  </a:lnTo>
                  <a:lnTo>
                    <a:pt x="15" y="484"/>
                  </a:lnTo>
                  <a:lnTo>
                    <a:pt x="13" y="480"/>
                  </a:lnTo>
                  <a:lnTo>
                    <a:pt x="13" y="478"/>
                  </a:lnTo>
                  <a:lnTo>
                    <a:pt x="11" y="474"/>
                  </a:lnTo>
                  <a:lnTo>
                    <a:pt x="7" y="473"/>
                  </a:lnTo>
                  <a:lnTo>
                    <a:pt x="4" y="473"/>
                  </a:lnTo>
                  <a:lnTo>
                    <a:pt x="4" y="460"/>
                  </a:lnTo>
                  <a:lnTo>
                    <a:pt x="0" y="460"/>
                  </a:lnTo>
                  <a:lnTo>
                    <a:pt x="0" y="264"/>
                  </a:lnTo>
                  <a:lnTo>
                    <a:pt x="104" y="264"/>
                  </a:lnTo>
                  <a:lnTo>
                    <a:pt x="105" y="224"/>
                  </a:lnTo>
                  <a:lnTo>
                    <a:pt x="107" y="184"/>
                  </a:lnTo>
                  <a:lnTo>
                    <a:pt x="113" y="184"/>
                  </a:lnTo>
                  <a:lnTo>
                    <a:pt x="113" y="180"/>
                  </a:lnTo>
                  <a:lnTo>
                    <a:pt x="111" y="178"/>
                  </a:lnTo>
                  <a:lnTo>
                    <a:pt x="109" y="178"/>
                  </a:lnTo>
                  <a:lnTo>
                    <a:pt x="109" y="176"/>
                  </a:lnTo>
                  <a:lnTo>
                    <a:pt x="107" y="176"/>
                  </a:lnTo>
                  <a:lnTo>
                    <a:pt x="107" y="156"/>
                  </a:lnTo>
                  <a:lnTo>
                    <a:pt x="111" y="154"/>
                  </a:lnTo>
                  <a:lnTo>
                    <a:pt x="115" y="154"/>
                  </a:lnTo>
                  <a:lnTo>
                    <a:pt x="118" y="153"/>
                  </a:lnTo>
                  <a:lnTo>
                    <a:pt x="124" y="153"/>
                  </a:lnTo>
                  <a:lnTo>
                    <a:pt x="125" y="154"/>
                  </a:lnTo>
                  <a:lnTo>
                    <a:pt x="129" y="158"/>
                  </a:lnTo>
                  <a:lnTo>
                    <a:pt x="133" y="160"/>
                  </a:lnTo>
                  <a:lnTo>
                    <a:pt x="135" y="164"/>
                  </a:lnTo>
                  <a:lnTo>
                    <a:pt x="136" y="164"/>
                  </a:lnTo>
                  <a:lnTo>
                    <a:pt x="136" y="180"/>
                  </a:lnTo>
                  <a:lnTo>
                    <a:pt x="140" y="180"/>
                  </a:lnTo>
                  <a:lnTo>
                    <a:pt x="140" y="176"/>
                  </a:lnTo>
                  <a:lnTo>
                    <a:pt x="156" y="176"/>
                  </a:lnTo>
                  <a:lnTo>
                    <a:pt x="156" y="173"/>
                  </a:lnTo>
                  <a:lnTo>
                    <a:pt x="164" y="173"/>
                  </a:lnTo>
                  <a:lnTo>
                    <a:pt x="164" y="169"/>
                  </a:lnTo>
                  <a:lnTo>
                    <a:pt x="187" y="173"/>
                  </a:lnTo>
                  <a:lnTo>
                    <a:pt x="187" y="178"/>
                  </a:lnTo>
                  <a:lnTo>
                    <a:pt x="187" y="182"/>
                  </a:lnTo>
                  <a:lnTo>
                    <a:pt x="185" y="184"/>
                  </a:lnTo>
                  <a:lnTo>
                    <a:pt x="184" y="189"/>
                  </a:lnTo>
                  <a:lnTo>
                    <a:pt x="187" y="189"/>
                  </a:lnTo>
                  <a:lnTo>
                    <a:pt x="196" y="200"/>
                  </a:lnTo>
                  <a:lnTo>
                    <a:pt x="211" y="205"/>
                  </a:lnTo>
                  <a:lnTo>
                    <a:pt x="227" y="205"/>
                  </a:lnTo>
                  <a:lnTo>
                    <a:pt x="244" y="207"/>
                  </a:lnTo>
                  <a:lnTo>
                    <a:pt x="244" y="213"/>
                  </a:lnTo>
                  <a:lnTo>
                    <a:pt x="253" y="213"/>
                  </a:lnTo>
                  <a:lnTo>
                    <a:pt x="253" y="216"/>
                  </a:lnTo>
                  <a:lnTo>
                    <a:pt x="256" y="216"/>
                  </a:lnTo>
                  <a:lnTo>
                    <a:pt x="256" y="213"/>
                  </a:lnTo>
                  <a:lnTo>
                    <a:pt x="262" y="209"/>
                  </a:lnTo>
                  <a:lnTo>
                    <a:pt x="265" y="205"/>
                  </a:lnTo>
                  <a:lnTo>
                    <a:pt x="269" y="200"/>
                  </a:lnTo>
                  <a:lnTo>
                    <a:pt x="273" y="193"/>
                  </a:lnTo>
                  <a:lnTo>
                    <a:pt x="287" y="193"/>
                  </a:lnTo>
                  <a:lnTo>
                    <a:pt x="287" y="204"/>
                  </a:lnTo>
                  <a:lnTo>
                    <a:pt x="293" y="204"/>
                  </a:lnTo>
                  <a:lnTo>
                    <a:pt x="293" y="205"/>
                  </a:lnTo>
                  <a:lnTo>
                    <a:pt x="295" y="207"/>
                  </a:lnTo>
                  <a:lnTo>
                    <a:pt x="295" y="207"/>
                  </a:lnTo>
                  <a:lnTo>
                    <a:pt x="295" y="207"/>
                  </a:lnTo>
                  <a:lnTo>
                    <a:pt x="296" y="207"/>
                  </a:lnTo>
                  <a:lnTo>
                    <a:pt x="300" y="207"/>
                  </a:lnTo>
                  <a:lnTo>
                    <a:pt x="300" y="220"/>
                  </a:lnTo>
                  <a:lnTo>
                    <a:pt x="302" y="222"/>
                  </a:lnTo>
                  <a:lnTo>
                    <a:pt x="305" y="224"/>
                  </a:lnTo>
                  <a:lnTo>
                    <a:pt x="307" y="227"/>
                  </a:lnTo>
                  <a:lnTo>
                    <a:pt x="309" y="229"/>
                  </a:lnTo>
                  <a:lnTo>
                    <a:pt x="311" y="231"/>
                  </a:lnTo>
                  <a:lnTo>
                    <a:pt x="313" y="233"/>
                  </a:lnTo>
                  <a:lnTo>
                    <a:pt x="336" y="233"/>
                  </a:lnTo>
                  <a:lnTo>
                    <a:pt x="336" y="236"/>
                  </a:lnTo>
                  <a:lnTo>
                    <a:pt x="344" y="236"/>
                  </a:lnTo>
                  <a:lnTo>
                    <a:pt x="344" y="240"/>
                  </a:lnTo>
                  <a:lnTo>
                    <a:pt x="356" y="244"/>
                  </a:lnTo>
                  <a:lnTo>
                    <a:pt x="356" y="253"/>
                  </a:lnTo>
                  <a:lnTo>
                    <a:pt x="360" y="253"/>
                  </a:lnTo>
                  <a:lnTo>
                    <a:pt x="364" y="264"/>
                  </a:lnTo>
                  <a:lnTo>
                    <a:pt x="376" y="267"/>
                  </a:lnTo>
                  <a:lnTo>
                    <a:pt x="378" y="273"/>
                  </a:lnTo>
                  <a:lnTo>
                    <a:pt x="380" y="276"/>
                  </a:lnTo>
                  <a:lnTo>
                    <a:pt x="380" y="280"/>
                  </a:lnTo>
                  <a:lnTo>
                    <a:pt x="380" y="284"/>
                  </a:lnTo>
                  <a:lnTo>
                    <a:pt x="380" y="285"/>
                  </a:lnTo>
                  <a:lnTo>
                    <a:pt x="382" y="287"/>
                  </a:lnTo>
                  <a:lnTo>
                    <a:pt x="384" y="289"/>
                  </a:lnTo>
                  <a:lnTo>
                    <a:pt x="389" y="291"/>
                  </a:lnTo>
                  <a:lnTo>
                    <a:pt x="396" y="293"/>
                  </a:lnTo>
                  <a:lnTo>
                    <a:pt x="396" y="287"/>
                  </a:lnTo>
                  <a:lnTo>
                    <a:pt x="420" y="284"/>
                  </a:lnTo>
                  <a:lnTo>
                    <a:pt x="420" y="280"/>
                  </a:lnTo>
                  <a:lnTo>
                    <a:pt x="424" y="269"/>
                  </a:lnTo>
                  <a:lnTo>
                    <a:pt x="424" y="254"/>
                  </a:lnTo>
                  <a:lnTo>
                    <a:pt x="424" y="240"/>
                  </a:lnTo>
                  <a:lnTo>
                    <a:pt x="422" y="238"/>
                  </a:lnTo>
                  <a:lnTo>
                    <a:pt x="422" y="238"/>
                  </a:lnTo>
                  <a:lnTo>
                    <a:pt x="422" y="238"/>
                  </a:lnTo>
                  <a:lnTo>
                    <a:pt x="422" y="236"/>
                  </a:lnTo>
                  <a:lnTo>
                    <a:pt x="420" y="234"/>
                  </a:lnTo>
                  <a:lnTo>
                    <a:pt x="420" y="233"/>
                  </a:lnTo>
                  <a:lnTo>
                    <a:pt x="415" y="234"/>
                  </a:lnTo>
                  <a:lnTo>
                    <a:pt x="411" y="236"/>
                  </a:lnTo>
                  <a:lnTo>
                    <a:pt x="409" y="238"/>
                  </a:lnTo>
                  <a:lnTo>
                    <a:pt x="405" y="240"/>
                  </a:lnTo>
                  <a:lnTo>
                    <a:pt x="402" y="242"/>
                  </a:lnTo>
                  <a:lnTo>
                    <a:pt x="398" y="244"/>
                  </a:lnTo>
                  <a:lnTo>
                    <a:pt x="393" y="244"/>
                  </a:lnTo>
                  <a:lnTo>
                    <a:pt x="387" y="240"/>
                  </a:lnTo>
                  <a:lnTo>
                    <a:pt x="382" y="236"/>
                  </a:lnTo>
                  <a:lnTo>
                    <a:pt x="376" y="233"/>
                  </a:lnTo>
                  <a:lnTo>
                    <a:pt x="373" y="229"/>
                  </a:lnTo>
                  <a:lnTo>
                    <a:pt x="364" y="216"/>
                  </a:lnTo>
                  <a:lnTo>
                    <a:pt x="356" y="216"/>
                  </a:lnTo>
                  <a:lnTo>
                    <a:pt x="356" y="213"/>
                  </a:lnTo>
                  <a:lnTo>
                    <a:pt x="347" y="207"/>
                  </a:lnTo>
                  <a:lnTo>
                    <a:pt x="345" y="196"/>
                  </a:lnTo>
                  <a:lnTo>
                    <a:pt x="345" y="182"/>
                  </a:lnTo>
                  <a:lnTo>
                    <a:pt x="349" y="167"/>
                  </a:lnTo>
                  <a:lnTo>
                    <a:pt x="353" y="156"/>
                  </a:lnTo>
                  <a:lnTo>
                    <a:pt x="356" y="156"/>
                  </a:lnTo>
                  <a:lnTo>
                    <a:pt x="356" y="147"/>
                  </a:lnTo>
                  <a:lnTo>
                    <a:pt x="360" y="147"/>
                  </a:lnTo>
                  <a:lnTo>
                    <a:pt x="360" y="96"/>
                  </a:lnTo>
                  <a:lnTo>
                    <a:pt x="364" y="96"/>
                  </a:lnTo>
                  <a:lnTo>
                    <a:pt x="364" y="93"/>
                  </a:lnTo>
                  <a:lnTo>
                    <a:pt x="360" y="93"/>
                  </a:lnTo>
                  <a:lnTo>
                    <a:pt x="356" y="73"/>
                  </a:lnTo>
                  <a:lnTo>
                    <a:pt x="347" y="73"/>
                  </a:lnTo>
                  <a:lnTo>
                    <a:pt x="347" y="56"/>
                  </a:lnTo>
                  <a:lnTo>
                    <a:pt x="356" y="56"/>
                  </a:lnTo>
                  <a:lnTo>
                    <a:pt x="367" y="40"/>
                  </a:lnTo>
                  <a:lnTo>
                    <a:pt x="373" y="40"/>
                  </a:lnTo>
                  <a:lnTo>
                    <a:pt x="376" y="20"/>
                  </a:lnTo>
                  <a:lnTo>
                    <a:pt x="387" y="16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76">
              <a:extLst>
                <a:ext uri="{FF2B5EF4-FFF2-40B4-BE49-F238E27FC236}">
                  <a16:creationId xmlns:a16="http://schemas.microsoft.com/office/drawing/2014/main" id="{B0211496-2EC8-4A36-9A62-5AF61E658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6499" y="651052"/>
              <a:ext cx="942975" cy="896938"/>
            </a:xfrm>
            <a:custGeom>
              <a:avLst/>
              <a:gdLst>
                <a:gd name="T0" fmla="*/ 329 w 594"/>
                <a:gd name="T1" fmla="*/ 0 h 565"/>
                <a:gd name="T2" fmla="*/ 347 w 594"/>
                <a:gd name="T3" fmla="*/ 13 h 565"/>
                <a:gd name="T4" fmla="*/ 400 w 594"/>
                <a:gd name="T5" fmla="*/ 29 h 565"/>
                <a:gd name="T6" fmla="*/ 511 w 594"/>
                <a:gd name="T7" fmla="*/ 62 h 565"/>
                <a:gd name="T8" fmla="*/ 523 w 594"/>
                <a:gd name="T9" fmla="*/ 102 h 565"/>
                <a:gd name="T10" fmla="*/ 523 w 594"/>
                <a:gd name="T11" fmla="*/ 165 h 565"/>
                <a:gd name="T12" fmla="*/ 520 w 594"/>
                <a:gd name="T13" fmla="*/ 213 h 565"/>
                <a:gd name="T14" fmla="*/ 494 w 594"/>
                <a:gd name="T15" fmla="*/ 213 h 565"/>
                <a:gd name="T16" fmla="*/ 451 w 594"/>
                <a:gd name="T17" fmla="*/ 156 h 565"/>
                <a:gd name="T18" fmla="*/ 440 w 594"/>
                <a:gd name="T19" fmla="*/ 145 h 565"/>
                <a:gd name="T20" fmla="*/ 427 w 594"/>
                <a:gd name="T21" fmla="*/ 125 h 565"/>
                <a:gd name="T22" fmla="*/ 405 w 594"/>
                <a:gd name="T23" fmla="*/ 109 h 565"/>
                <a:gd name="T24" fmla="*/ 412 w 594"/>
                <a:gd name="T25" fmla="*/ 129 h 565"/>
                <a:gd name="T26" fmla="*/ 429 w 594"/>
                <a:gd name="T27" fmla="*/ 160 h 565"/>
                <a:gd name="T28" fmla="*/ 431 w 594"/>
                <a:gd name="T29" fmla="*/ 169 h 565"/>
                <a:gd name="T30" fmla="*/ 467 w 594"/>
                <a:gd name="T31" fmla="*/ 209 h 565"/>
                <a:gd name="T32" fmla="*/ 483 w 594"/>
                <a:gd name="T33" fmla="*/ 225 h 565"/>
                <a:gd name="T34" fmla="*/ 483 w 594"/>
                <a:gd name="T35" fmla="*/ 233 h 565"/>
                <a:gd name="T36" fmla="*/ 478 w 594"/>
                <a:gd name="T37" fmla="*/ 231 h 565"/>
                <a:gd name="T38" fmla="*/ 511 w 594"/>
                <a:gd name="T39" fmla="*/ 302 h 565"/>
                <a:gd name="T40" fmla="*/ 527 w 594"/>
                <a:gd name="T41" fmla="*/ 342 h 565"/>
                <a:gd name="T42" fmla="*/ 554 w 594"/>
                <a:gd name="T43" fmla="*/ 376 h 565"/>
                <a:gd name="T44" fmla="*/ 563 w 594"/>
                <a:gd name="T45" fmla="*/ 402 h 565"/>
                <a:gd name="T46" fmla="*/ 585 w 594"/>
                <a:gd name="T47" fmla="*/ 423 h 565"/>
                <a:gd name="T48" fmla="*/ 587 w 594"/>
                <a:gd name="T49" fmla="*/ 460 h 565"/>
                <a:gd name="T50" fmla="*/ 563 w 594"/>
                <a:gd name="T51" fmla="*/ 502 h 565"/>
                <a:gd name="T52" fmla="*/ 543 w 594"/>
                <a:gd name="T53" fmla="*/ 529 h 565"/>
                <a:gd name="T54" fmla="*/ 523 w 594"/>
                <a:gd name="T55" fmla="*/ 538 h 565"/>
                <a:gd name="T56" fmla="*/ 518 w 594"/>
                <a:gd name="T57" fmla="*/ 540 h 565"/>
                <a:gd name="T58" fmla="*/ 505 w 594"/>
                <a:gd name="T59" fmla="*/ 560 h 565"/>
                <a:gd name="T60" fmla="*/ 387 w 594"/>
                <a:gd name="T61" fmla="*/ 549 h 565"/>
                <a:gd name="T62" fmla="*/ 376 w 594"/>
                <a:gd name="T63" fmla="*/ 538 h 565"/>
                <a:gd name="T64" fmla="*/ 305 w 594"/>
                <a:gd name="T65" fmla="*/ 549 h 565"/>
                <a:gd name="T66" fmla="*/ 29 w 594"/>
                <a:gd name="T67" fmla="*/ 480 h 565"/>
                <a:gd name="T68" fmla="*/ 20 w 594"/>
                <a:gd name="T69" fmla="*/ 293 h 565"/>
                <a:gd name="T70" fmla="*/ 14 w 594"/>
                <a:gd name="T71" fmla="*/ 193 h 565"/>
                <a:gd name="T72" fmla="*/ 11 w 594"/>
                <a:gd name="T73" fmla="*/ 129 h 565"/>
                <a:gd name="T74" fmla="*/ 3 w 594"/>
                <a:gd name="T75" fmla="*/ 113 h 565"/>
                <a:gd name="T76" fmla="*/ 7 w 594"/>
                <a:gd name="T77" fmla="*/ 105 h 565"/>
                <a:gd name="T78" fmla="*/ 3 w 594"/>
                <a:gd name="T79" fmla="*/ 93 h 565"/>
                <a:gd name="T80" fmla="*/ 0 w 594"/>
                <a:gd name="T81" fmla="*/ 82 h 565"/>
                <a:gd name="T82" fmla="*/ 2 w 594"/>
                <a:gd name="T83" fmla="*/ 80 h 565"/>
                <a:gd name="T84" fmla="*/ 3 w 594"/>
                <a:gd name="T85" fmla="*/ 73 h 565"/>
                <a:gd name="T86" fmla="*/ 11 w 594"/>
                <a:gd name="T87" fmla="*/ 58 h 565"/>
                <a:gd name="T88" fmla="*/ 11 w 594"/>
                <a:gd name="T89" fmla="*/ 49 h 565"/>
                <a:gd name="T90" fmla="*/ 20 w 594"/>
                <a:gd name="T91" fmla="*/ 5 h 565"/>
                <a:gd name="T92" fmla="*/ 43 w 594"/>
                <a:gd name="T93" fmla="*/ 9 h 565"/>
                <a:gd name="T94" fmla="*/ 94 w 594"/>
                <a:gd name="T95" fmla="*/ 9 h 565"/>
                <a:gd name="T96" fmla="*/ 163 w 594"/>
                <a:gd name="T97" fmla="*/ 29 h 565"/>
                <a:gd name="T98" fmla="*/ 207 w 594"/>
                <a:gd name="T99" fmla="*/ 36 h 565"/>
                <a:gd name="T100" fmla="*/ 242 w 594"/>
                <a:gd name="T101" fmla="*/ 45 h 565"/>
                <a:gd name="T102" fmla="*/ 303 w 594"/>
                <a:gd name="T103" fmla="*/ 1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4" h="565">
                  <a:moveTo>
                    <a:pt x="14" y="187"/>
                  </a:moveTo>
                  <a:lnTo>
                    <a:pt x="14" y="193"/>
                  </a:lnTo>
                  <a:lnTo>
                    <a:pt x="14" y="193"/>
                  </a:lnTo>
                  <a:lnTo>
                    <a:pt x="14" y="187"/>
                  </a:lnTo>
                  <a:close/>
                  <a:moveTo>
                    <a:pt x="329" y="0"/>
                  </a:moveTo>
                  <a:lnTo>
                    <a:pt x="334" y="2"/>
                  </a:lnTo>
                  <a:lnTo>
                    <a:pt x="340" y="3"/>
                  </a:lnTo>
                  <a:lnTo>
                    <a:pt x="343" y="7"/>
                  </a:lnTo>
                  <a:lnTo>
                    <a:pt x="347" y="9"/>
                  </a:lnTo>
                  <a:lnTo>
                    <a:pt x="347" y="13"/>
                  </a:lnTo>
                  <a:lnTo>
                    <a:pt x="367" y="13"/>
                  </a:lnTo>
                  <a:lnTo>
                    <a:pt x="367" y="9"/>
                  </a:lnTo>
                  <a:lnTo>
                    <a:pt x="374" y="13"/>
                  </a:lnTo>
                  <a:lnTo>
                    <a:pt x="371" y="25"/>
                  </a:lnTo>
                  <a:lnTo>
                    <a:pt x="400" y="29"/>
                  </a:lnTo>
                  <a:lnTo>
                    <a:pt x="431" y="31"/>
                  </a:lnTo>
                  <a:lnTo>
                    <a:pt x="463" y="29"/>
                  </a:lnTo>
                  <a:lnTo>
                    <a:pt x="491" y="22"/>
                  </a:lnTo>
                  <a:lnTo>
                    <a:pt x="503" y="58"/>
                  </a:lnTo>
                  <a:lnTo>
                    <a:pt x="511" y="62"/>
                  </a:lnTo>
                  <a:lnTo>
                    <a:pt x="514" y="71"/>
                  </a:lnTo>
                  <a:lnTo>
                    <a:pt x="516" y="83"/>
                  </a:lnTo>
                  <a:lnTo>
                    <a:pt x="520" y="93"/>
                  </a:lnTo>
                  <a:lnTo>
                    <a:pt x="523" y="93"/>
                  </a:lnTo>
                  <a:lnTo>
                    <a:pt x="523" y="102"/>
                  </a:lnTo>
                  <a:lnTo>
                    <a:pt x="527" y="102"/>
                  </a:lnTo>
                  <a:lnTo>
                    <a:pt x="527" y="109"/>
                  </a:lnTo>
                  <a:lnTo>
                    <a:pt x="531" y="109"/>
                  </a:lnTo>
                  <a:lnTo>
                    <a:pt x="527" y="165"/>
                  </a:lnTo>
                  <a:lnTo>
                    <a:pt x="523" y="165"/>
                  </a:lnTo>
                  <a:lnTo>
                    <a:pt x="523" y="173"/>
                  </a:lnTo>
                  <a:lnTo>
                    <a:pt x="520" y="173"/>
                  </a:lnTo>
                  <a:lnTo>
                    <a:pt x="520" y="185"/>
                  </a:lnTo>
                  <a:lnTo>
                    <a:pt x="514" y="185"/>
                  </a:lnTo>
                  <a:lnTo>
                    <a:pt x="520" y="213"/>
                  </a:lnTo>
                  <a:lnTo>
                    <a:pt x="514" y="216"/>
                  </a:lnTo>
                  <a:lnTo>
                    <a:pt x="511" y="220"/>
                  </a:lnTo>
                  <a:lnTo>
                    <a:pt x="507" y="225"/>
                  </a:lnTo>
                  <a:lnTo>
                    <a:pt x="494" y="222"/>
                  </a:lnTo>
                  <a:lnTo>
                    <a:pt x="494" y="213"/>
                  </a:lnTo>
                  <a:lnTo>
                    <a:pt x="483" y="207"/>
                  </a:lnTo>
                  <a:lnTo>
                    <a:pt x="471" y="196"/>
                  </a:lnTo>
                  <a:lnTo>
                    <a:pt x="458" y="183"/>
                  </a:lnTo>
                  <a:lnTo>
                    <a:pt x="451" y="173"/>
                  </a:lnTo>
                  <a:lnTo>
                    <a:pt x="451" y="156"/>
                  </a:lnTo>
                  <a:lnTo>
                    <a:pt x="443" y="153"/>
                  </a:lnTo>
                  <a:lnTo>
                    <a:pt x="442" y="149"/>
                  </a:lnTo>
                  <a:lnTo>
                    <a:pt x="440" y="147"/>
                  </a:lnTo>
                  <a:lnTo>
                    <a:pt x="440" y="145"/>
                  </a:lnTo>
                  <a:lnTo>
                    <a:pt x="440" y="145"/>
                  </a:lnTo>
                  <a:lnTo>
                    <a:pt x="440" y="143"/>
                  </a:lnTo>
                  <a:lnTo>
                    <a:pt x="438" y="143"/>
                  </a:lnTo>
                  <a:lnTo>
                    <a:pt x="436" y="143"/>
                  </a:lnTo>
                  <a:lnTo>
                    <a:pt x="431" y="142"/>
                  </a:lnTo>
                  <a:lnTo>
                    <a:pt x="427" y="125"/>
                  </a:lnTo>
                  <a:lnTo>
                    <a:pt x="420" y="113"/>
                  </a:lnTo>
                  <a:lnTo>
                    <a:pt x="411" y="102"/>
                  </a:lnTo>
                  <a:lnTo>
                    <a:pt x="411" y="105"/>
                  </a:lnTo>
                  <a:lnTo>
                    <a:pt x="407" y="107"/>
                  </a:lnTo>
                  <a:lnTo>
                    <a:pt x="405" y="109"/>
                  </a:lnTo>
                  <a:lnTo>
                    <a:pt x="405" y="111"/>
                  </a:lnTo>
                  <a:lnTo>
                    <a:pt x="403" y="113"/>
                  </a:lnTo>
                  <a:lnTo>
                    <a:pt x="403" y="116"/>
                  </a:lnTo>
                  <a:lnTo>
                    <a:pt x="403" y="122"/>
                  </a:lnTo>
                  <a:lnTo>
                    <a:pt x="412" y="129"/>
                  </a:lnTo>
                  <a:lnTo>
                    <a:pt x="418" y="140"/>
                  </a:lnTo>
                  <a:lnTo>
                    <a:pt x="420" y="156"/>
                  </a:lnTo>
                  <a:lnTo>
                    <a:pt x="423" y="158"/>
                  </a:lnTo>
                  <a:lnTo>
                    <a:pt x="427" y="160"/>
                  </a:lnTo>
                  <a:lnTo>
                    <a:pt x="429" y="160"/>
                  </a:lnTo>
                  <a:lnTo>
                    <a:pt x="429" y="162"/>
                  </a:lnTo>
                  <a:lnTo>
                    <a:pt x="429" y="162"/>
                  </a:lnTo>
                  <a:lnTo>
                    <a:pt x="429" y="163"/>
                  </a:lnTo>
                  <a:lnTo>
                    <a:pt x="429" y="165"/>
                  </a:lnTo>
                  <a:lnTo>
                    <a:pt x="431" y="169"/>
                  </a:lnTo>
                  <a:lnTo>
                    <a:pt x="434" y="169"/>
                  </a:lnTo>
                  <a:lnTo>
                    <a:pt x="434" y="176"/>
                  </a:lnTo>
                  <a:lnTo>
                    <a:pt x="451" y="189"/>
                  </a:lnTo>
                  <a:lnTo>
                    <a:pt x="451" y="198"/>
                  </a:lnTo>
                  <a:lnTo>
                    <a:pt x="467" y="209"/>
                  </a:lnTo>
                  <a:lnTo>
                    <a:pt x="471" y="218"/>
                  </a:lnTo>
                  <a:lnTo>
                    <a:pt x="480" y="218"/>
                  </a:lnTo>
                  <a:lnTo>
                    <a:pt x="480" y="222"/>
                  </a:lnTo>
                  <a:lnTo>
                    <a:pt x="482" y="223"/>
                  </a:lnTo>
                  <a:lnTo>
                    <a:pt x="483" y="225"/>
                  </a:lnTo>
                  <a:lnTo>
                    <a:pt x="483" y="225"/>
                  </a:lnTo>
                  <a:lnTo>
                    <a:pt x="485" y="227"/>
                  </a:lnTo>
                  <a:lnTo>
                    <a:pt x="485" y="229"/>
                  </a:lnTo>
                  <a:lnTo>
                    <a:pt x="487" y="233"/>
                  </a:lnTo>
                  <a:lnTo>
                    <a:pt x="483" y="233"/>
                  </a:lnTo>
                  <a:lnTo>
                    <a:pt x="482" y="231"/>
                  </a:lnTo>
                  <a:lnTo>
                    <a:pt x="482" y="231"/>
                  </a:lnTo>
                  <a:lnTo>
                    <a:pt x="480" y="231"/>
                  </a:lnTo>
                  <a:lnTo>
                    <a:pt x="480" y="231"/>
                  </a:lnTo>
                  <a:lnTo>
                    <a:pt x="478" y="231"/>
                  </a:lnTo>
                  <a:lnTo>
                    <a:pt x="474" y="229"/>
                  </a:lnTo>
                  <a:lnTo>
                    <a:pt x="474" y="236"/>
                  </a:lnTo>
                  <a:lnTo>
                    <a:pt x="483" y="236"/>
                  </a:lnTo>
                  <a:lnTo>
                    <a:pt x="503" y="296"/>
                  </a:lnTo>
                  <a:lnTo>
                    <a:pt x="511" y="302"/>
                  </a:lnTo>
                  <a:lnTo>
                    <a:pt x="511" y="309"/>
                  </a:lnTo>
                  <a:lnTo>
                    <a:pt x="514" y="309"/>
                  </a:lnTo>
                  <a:lnTo>
                    <a:pt x="520" y="325"/>
                  </a:lnTo>
                  <a:lnTo>
                    <a:pt x="527" y="329"/>
                  </a:lnTo>
                  <a:lnTo>
                    <a:pt x="527" y="342"/>
                  </a:lnTo>
                  <a:lnTo>
                    <a:pt x="531" y="342"/>
                  </a:lnTo>
                  <a:lnTo>
                    <a:pt x="531" y="349"/>
                  </a:lnTo>
                  <a:lnTo>
                    <a:pt x="540" y="353"/>
                  </a:lnTo>
                  <a:lnTo>
                    <a:pt x="543" y="369"/>
                  </a:lnTo>
                  <a:lnTo>
                    <a:pt x="554" y="376"/>
                  </a:lnTo>
                  <a:lnTo>
                    <a:pt x="554" y="385"/>
                  </a:lnTo>
                  <a:lnTo>
                    <a:pt x="560" y="385"/>
                  </a:lnTo>
                  <a:lnTo>
                    <a:pt x="560" y="393"/>
                  </a:lnTo>
                  <a:lnTo>
                    <a:pt x="563" y="393"/>
                  </a:lnTo>
                  <a:lnTo>
                    <a:pt x="563" y="402"/>
                  </a:lnTo>
                  <a:lnTo>
                    <a:pt x="567" y="402"/>
                  </a:lnTo>
                  <a:lnTo>
                    <a:pt x="567" y="409"/>
                  </a:lnTo>
                  <a:lnTo>
                    <a:pt x="574" y="413"/>
                  </a:lnTo>
                  <a:lnTo>
                    <a:pt x="580" y="418"/>
                  </a:lnTo>
                  <a:lnTo>
                    <a:pt x="585" y="423"/>
                  </a:lnTo>
                  <a:lnTo>
                    <a:pt x="589" y="429"/>
                  </a:lnTo>
                  <a:lnTo>
                    <a:pt x="592" y="434"/>
                  </a:lnTo>
                  <a:lnTo>
                    <a:pt x="594" y="442"/>
                  </a:lnTo>
                  <a:lnTo>
                    <a:pt x="587" y="451"/>
                  </a:lnTo>
                  <a:lnTo>
                    <a:pt x="587" y="460"/>
                  </a:lnTo>
                  <a:lnTo>
                    <a:pt x="589" y="469"/>
                  </a:lnTo>
                  <a:lnTo>
                    <a:pt x="592" y="478"/>
                  </a:lnTo>
                  <a:lnTo>
                    <a:pt x="591" y="485"/>
                  </a:lnTo>
                  <a:lnTo>
                    <a:pt x="580" y="502"/>
                  </a:lnTo>
                  <a:lnTo>
                    <a:pt x="563" y="502"/>
                  </a:lnTo>
                  <a:lnTo>
                    <a:pt x="560" y="509"/>
                  </a:lnTo>
                  <a:lnTo>
                    <a:pt x="551" y="513"/>
                  </a:lnTo>
                  <a:lnTo>
                    <a:pt x="551" y="525"/>
                  </a:lnTo>
                  <a:lnTo>
                    <a:pt x="547" y="525"/>
                  </a:lnTo>
                  <a:lnTo>
                    <a:pt x="543" y="529"/>
                  </a:lnTo>
                  <a:lnTo>
                    <a:pt x="542" y="533"/>
                  </a:lnTo>
                  <a:lnTo>
                    <a:pt x="538" y="534"/>
                  </a:lnTo>
                  <a:lnTo>
                    <a:pt x="534" y="536"/>
                  </a:lnTo>
                  <a:lnTo>
                    <a:pt x="531" y="536"/>
                  </a:lnTo>
                  <a:lnTo>
                    <a:pt x="523" y="538"/>
                  </a:lnTo>
                  <a:lnTo>
                    <a:pt x="522" y="538"/>
                  </a:lnTo>
                  <a:lnTo>
                    <a:pt x="522" y="540"/>
                  </a:lnTo>
                  <a:lnTo>
                    <a:pt x="520" y="540"/>
                  </a:lnTo>
                  <a:lnTo>
                    <a:pt x="520" y="540"/>
                  </a:lnTo>
                  <a:lnTo>
                    <a:pt x="518" y="540"/>
                  </a:lnTo>
                  <a:lnTo>
                    <a:pt x="514" y="542"/>
                  </a:lnTo>
                  <a:lnTo>
                    <a:pt x="512" y="547"/>
                  </a:lnTo>
                  <a:lnTo>
                    <a:pt x="511" y="553"/>
                  </a:lnTo>
                  <a:lnTo>
                    <a:pt x="509" y="556"/>
                  </a:lnTo>
                  <a:lnTo>
                    <a:pt x="505" y="560"/>
                  </a:lnTo>
                  <a:lnTo>
                    <a:pt x="503" y="565"/>
                  </a:lnTo>
                  <a:lnTo>
                    <a:pt x="491" y="560"/>
                  </a:lnTo>
                  <a:lnTo>
                    <a:pt x="482" y="554"/>
                  </a:lnTo>
                  <a:lnTo>
                    <a:pt x="471" y="549"/>
                  </a:lnTo>
                  <a:lnTo>
                    <a:pt x="387" y="549"/>
                  </a:lnTo>
                  <a:lnTo>
                    <a:pt x="385" y="543"/>
                  </a:lnTo>
                  <a:lnTo>
                    <a:pt x="385" y="542"/>
                  </a:lnTo>
                  <a:lnTo>
                    <a:pt x="383" y="540"/>
                  </a:lnTo>
                  <a:lnTo>
                    <a:pt x="380" y="538"/>
                  </a:lnTo>
                  <a:lnTo>
                    <a:pt x="376" y="538"/>
                  </a:lnTo>
                  <a:lnTo>
                    <a:pt x="371" y="538"/>
                  </a:lnTo>
                  <a:lnTo>
                    <a:pt x="362" y="545"/>
                  </a:lnTo>
                  <a:lnTo>
                    <a:pt x="345" y="549"/>
                  </a:lnTo>
                  <a:lnTo>
                    <a:pt x="325" y="551"/>
                  </a:lnTo>
                  <a:lnTo>
                    <a:pt x="305" y="549"/>
                  </a:lnTo>
                  <a:lnTo>
                    <a:pt x="287" y="549"/>
                  </a:lnTo>
                  <a:lnTo>
                    <a:pt x="31" y="549"/>
                  </a:lnTo>
                  <a:lnTo>
                    <a:pt x="31" y="533"/>
                  </a:lnTo>
                  <a:lnTo>
                    <a:pt x="29" y="509"/>
                  </a:lnTo>
                  <a:lnTo>
                    <a:pt x="29" y="480"/>
                  </a:lnTo>
                  <a:lnTo>
                    <a:pt x="27" y="445"/>
                  </a:lnTo>
                  <a:lnTo>
                    <a:pt x="25" y="407"/>
                  </a:lnTo>
                  <a:lnTo>
                    <a:pt x="23" y="369"/>
                  </a:lnTo>
                  <a:lnTo>
                    <a:pt x="22" y="329"/>
                  </a:lnTo>
                  <a:lnTo>
                    <a:pt x="20" y="293"/>
                  </a:lnTo>
                  <a:lnTo>
                    <a:pt x="18" y="258"/>
                  </a:lnTo>
                  <a:lnTo>
                    <a:pt x="16" y="231"/>
                  </a:lnTo>
                  <a:lnTo>
                    <a:pt x="16" y="207"/>
                  </a:lnTo>
                  <a:lnTo>
                    <a:pt x="14" y="193"/>
                  </a:lnTo>
                  <a:lnTo>
                    <a:pt x="14" y="193"/>
                  </a:lnTo>
                  <a:lnTo>
                    <a:pt x="14" y="138"/>
                  </a:lnTo>
                  <a:lnTo>
                    <a:pt x="14" y="136"/>
                  </a:lnTo>
                  <a:lnTo>
                    <a:pt x="12" y="133"/>
                  </a:lnTo>
                  <a:lnTo>
                    <a:pt x="12" y="131"/>
                  </a:lnTo>
                  <a:lnTo>
                    <a:pt x="11" y="129"/>
                  </a:lnTo>
                  <a:lnTo>
                    <a:pt x="11" y="123"/>
                  </a:lnTo>
                  <a:lnTo>
                    <a:pt x="9" y="122"/>
                  </a:lnTo>
                  <a:lnTo>
                    <a:pt x="9" y="118"/>
                  </a:lnTo>
                  <a:lnTo>
                    <a:pt x="7" y="113"/>
                  </a:lnTo>
                  <a:lnTo>
                    <a:pt x="3" y="113"/>
                  </a:lnTo>
                  <a:lnTo>
                    <a:pt x="3" y="111"/>
                  </a:lnTo>
                  <a:lnTo>
                    <a:pt x="7" y="109"/>
                  </a:lnTo>
                  <a:lnTo>
                    <a:pt x="11" y="107"/>
                  </a:lnTo>
                  <a:lnTo>
                    <a:pt x="11" y="105"/>
                  </a:lnTo>
                  <a:lnTo>
                    <a:pt x="7" y="105"/>
                  </a:lnTo>
                  <a:lnTo>
                    <a:pt x="5" y="102"/>
                  </a:lnTo>
                  <a:lnTo>
                    <a:pt x="3" y="96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2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76"/>
                  </a:lnTo>
                  <a:lnTo>
                    <a:pt x="3" y="73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8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3" y="78"/>
                  </a:lnTo>
                  <a:lnTo>
                    <a:pt x="3" y="73"/>
                  </a:lnTo>
                  <a:lnTo>
                    <a:pt x="5" y="67"/>
                  </a:lnTo>
                  <a:lnTo>
                    <a:pt x="7" y="62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4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7" y="31"/>
                  </a:lnTo>
                  <a:lnTo>
                    <a:pt x="7" y="18"/>
                  </a:lnTo>
                  <a:lnTo>
                    <a:pt x="11" y="13"/>
                  </a:lnTo>
                  <a:lnTo>
                    <a:pt x="20" y="9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5" y="7"/>
                  </a:lnTo>
                  <a:lnTo>
                    <a:pt x="31" y="9"/>
                  </a:lnTo>
                  <a:lnTo>
                    <a:pt x="36" y="9"/>
                  </a:lnTo>
                  <a:lnTo>
                    <a:pt x="43" y="9"/>
                  </a:lnTo>
                  <a:lnTo>
                    <a:pt x="52" y="7"/>
                  </a:lnTo>
                  <a:lnTo>
                    <a:pt x="65" y="3"/>
                  </a:lnTo>
                  <a:lnTo>
                    <a:pt x="80" y="5"/>
                  </a:lnTo>
                  <a:lnTo>
                    <a:pt x="80" y="9"/>
                  </a:lnTo>
                  <a:lnTo>
                    <a:pt x="94" y="9"/>
                  </a:lnTo>
                  <a:lnTo>
                    <a:pt x="94" y="13"/>
                  </a:lnTo>
                  <a:lnTo>
                    <a:pt x="134" y="16"/>
                  </a:lnTo>
                  <a:lnTo>
                    <a:pt x="140" y="25"/>
                  </a:lnTo>
                  <a:lnTo>
                    <a:pt x="163" y="25"/>
                  </a:lnTo>
                  <a:lnTo>
                    <a:pt x="163" y="29"/>
                  </a:lnTo>
                  <a:lnTo>
                    <a:pt x="171" y="29"/>
                  </a:lnTo>
                  <a:lnTo>
                    <a:pt x="171" y="33"/>
                  </a:lnTo>
                  <a:lnTo>
                    <a:pt x="194" y="33"/>
                  </a:lnTo>
                  <a:lnTo>
                    <a:pt x="194" y="36"/>
                  </a:lnTo>
                  <a:lnTo>
                    <a:pt x="207" y="36"/>
                  </a:lnTo>
                  <a:lnTo>
                    <a:pt x="207" y="42"/>
                  </a:lnTo>
                  <a:lnTo>
                    <a:pt x="214" y="42"/>
                  </a:lnTo>
                  <a:lnTo>
                    <a:pt x="214" y="45"/>
                  </a:lnTo>
                  <a:lnTo>
                    <a:pt x="227" y="47"/>
                  </a:lnTo>
                  <a:lnTo>
                    <a:pt x="242" y="45"/>
                  </a:lnTo>
                  <a:lnTo>
                    <a:pt x="251" y="42"/>
                  </a:lnTo>
                  <a:lnTo>
                    <a:pt x="260" y="29"/>
                  </a:lnTo>
                  <a:lnTo>
                    <a:pt x="291" y="22"/>
                  </a:lnTo>
                  <a:lnTo>
                    <a:pt x="291" y="13"/>
                  </a:lnTo>
                  <a:lnTo>
                    <a:pt x="303" y="11"/>
                  </a:lnTo>
                  <a:lnTo>
                    <a:pt x="312" y="9"/>
                  </a:lnTo>
                  <a:lnTo>
                    <a:pt x="323" y="5"/>
                  </a:lnTo>
                  <a:lnTo>
                    <a:pt x="323" y="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43BDD0-0FAB-4E88-AE0E-02DE14064A66}"/>
              </a:ext>
            </a:extLst>
          </p:cNvPr>
          <p:cNvGrpSpPr/>
          <p:nvPr/>
        </p:nvGrpSpPr>
        <p:grpSpPr>
          <a:xfrm>
            <a:off x="659336" y="4605046"/>
            <a:ext cx="2989706" cy="1111871"/>
            <a:chOff x="6533673" y="3357955"/>
            <a:chExt cx="2150471" cy="11118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DC9F97-ACDF-4580-811B-E9C29F6A7E74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62CB93-B5E8-413E-BEE3-835F4CB75695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E20373-DD65-481D-8024-526DFAF6DAE5}"/>
              </a:ext>
            </a:extLst>
          </p:cNvPr>
          <p:cNvGrpSpPr/>
          <p:nvPr/>
        </p:nvGrpSpPr>
        <p:grpSpPr>
          <a:xfrm>
            <a:off x="4570828" y="4605046"/>
            <a:ext cx="2989706" cy="1111871"/>
            <a:chOff x="6533673" y="3357955"/>
            <a:chExt cx="2150471" cy="111187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4C01DA-E120-4E82-A2E3-1169A80C5F78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235738B-73AD-486C-9C59-4455BAF28C1A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18F18D-7706-4A58-9AF9-1A4D4B7FA057}"/>
              </a:ext>
            </a:extLst>
          </p:cNvPr>
          <p:cNvGrpSpPr/>
          <p:nvPr/>
        </p:nvGrpSpPr>
        <p:grpSpPr>
          <a:xfrm>
            <a:off x="8473482" y="4605046"/>
            <a:ext cx="2989706" cy="1111871"/>
            <a:chOff x="6533673" y="3357955"/>
            <a:chExt cx="2150471" cy="111187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2062647-C777-42FD-AAC5-35702835B2E3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358FC1D-2389-47A0-A81D-E29CEE583203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BCEBC3-DF35-414F-8C98-97AAEC2D1458}"/>
              </a:ext>
            </a:extLst>
          </p:cNvPr>
          <p:cNvGrpSpPr/>
          <p:nvPr/>
        </p:nvGrpSpPr>
        <p:grpSpPr>
          <a:xfrm>
            <a:off x="1129345" y="5782793"/>
            <a:ext cx="2049686" cy="538530"/>
            <a:chOff x="840179" y="5290560"/>
            <a:chExt cx="2049686" cy="538530"/>
          </a:xfrm>
        </p:grpSpPr>
        <p:sp>
          <p:nvSpPr>
            <p:cNvPr id="69" name="Round Same Side Corner Rectangle 8">
              <a:extLst>
                <a:ext uri="{FF2B5EF4-FFF2-40B4-BE49-F238E27FC236}">
                  <a16:creationId xmlns:a16="http://schemas.microsoft.com/office/drawing/2014/main" id="{C661209D-1433-4DD3-8ECF-C29AE283736D}"/>
                </a:ext>
              </a:extLst>
            </p:cNvPr>
            <p:cNvSpPr/>
            <p:nvPr/>
          </p:nvSpPr>
          <p:spPr>
            <a:xfrm>
              <a:off x="840179" y="5293023"/>
              <a:ext cx="202602" cy="53360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ound Same Side Corner Rectangle 20">
              <a:extLst>
                <a:ext uri="{FF2B5EF4-FFF2-40B4-BE49-F238E27FC236}">
                  <a16:creationId xmlns:a16="http://schemas.microsoft.com/office/drawing/2014/main" id="{5B229EFE-0D4A-496E-A220-11FC039C2762}"/>
                </a:ext>
              </a:extLst>
            </p:cNvPr>
            <p:cNvSpPr/>
            <p:nvPr/>
          </p:nvSpPr>
          <p:spPr>
            <a:xfrm rot="10800000">
              <a:off x="1884370" y="5290560"/>
              <a:ext cx="252452" cy="538530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D5D799-1C7D-437E-93F1-329CE1840437}"/>
                </a:ext>
              </a:extLst>
            </p:cNvPr>
            <p:cNvSpPr txBox="1"/>
            <p:nvPr/>
          </p:nvSpPr>
          <p:spPr>
            <a:xfrm>
              <a:off x="1131327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399AD6D-B1CB-4C3B-A909-8762012569D2}"/>
                </a:ext>
              </a:extLst>
            </p:cNvPr>
            <p:cNvSpPr txBox="1"/>
            <p:nvPr/>
          </p:nvSpPr>
          <p:spPr>
            <a:xfrm>
              <a:off x="2225368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588C0A-3833-4EEF-A538-944BA69B98C7}"/>
              </a:ext>
            </a:extLst>
          </p:cNvPr>
          <p:cNvGrpSpPr/>
          <p:nvPr/>
        </p:nvGrpSpPr>
        <p:grpSpPr>
          <a:xfrm>
            <a:off x="5040838" y="5782793"/>
            <a:ext cx="2049686" cy="538530"/>
            <a:chOff x="840179" y="5290560"/>
            <a:chExt cx="2049686" cy="538530"/>
          </a:xfrm>
        </p:grpSpPr>
        <p:sp>
          <p:nvSpPr>
            <p:cNvPr id="74" name="Round Same Side Corner Rectangle 8">
              <a:extLst>
                <a:ext uri="{FF2B5EF4-FFF2-40B4-BE49-F238E27FC236}">
                  <a16:creationId xmlns:a16="http://schemas.microsoft.com/office/drawing/2014/main" id="{EA59F31D-ED47-46FB-BC1E-2D851BF8E82D}"/>
                </a:ext>
              </a:extLst>
            </p:cNvPr>
            <p:cNvSpPr/>
            <p:nvPr/>
          </p:nvSpPr>
          <p:spPr>
            <a:xfrm>
              <a:off x="840179" y="5293023"/>
              <a:ext cx="202602" cy="53360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Round Same Side Corner Rectangle 20">
              <a:extLst>
                <a:ext uri="{FF2B5EF4-FFF2-40B4-BE49-F238E27FC236}">
                  <a16:creationId xmlns:a16="http://schemas.microsoft.com/office/drawing/2014/main" id="{06098690-85D7-465F-B65A-E240750D47A7}"/>
                </a:ext>
              </a:extLst>
            </p:cNvPr>
            <p:cNvSpPr/>
            <p:nvPr/>
          </p:nvSpPr>
          <p:spPr>
            <a:xfrm rot="10800000">
              <a:off x="1884370" y="5290560"/>
              <a:ext cx="252452" cy="538530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FBB5F7-A502-43AF-81B9-0FD6FC3F446F}"/>
                </a:ext>
              </a:extLst>
            </p:cNvPr>
            <p:cNvSpPr txBox="1"/>
            <p:nvPr/>
          </p:nvSpPr>
          <p:spPr>
            <a:xfrm>
              <a:off x="1131327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1B2D49-D2E4-45E7-AF08-0886FA0FE7C7}"/>
                </a:ext>
              </a:extLst>
            </p:cNvPr>
            <p:cNvSpPr txBox="1"/>
            <p:nvPr/>
          </p:nvSpPr>
          <p:spPr>
            <a:xfrm>
              <a:off x="2225368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CAA69ED-86BD-44F1-AAD9-C5F87F151E47}"/>
              </a:ext>
            </a:extLst>
          </p:cNvPr>
          <p:cNvGrpSpPr/>
          <p:nvPr/>
        </p:nvGrpSpPr>
        <p:grpSpPr>
          <a:xfrm>
            <a:off x="8943491" y="5782793"/>
            <a:ext cx="2049686" cy="538530"/>
            <a:chOff x="840179" y="5290560"/>
            <a:chExt cx="2049686" cy="538530"/>
          </a:xfrm>
        </p:grpSpPr>
        <p:sp>
          <p:nvSpPr>
            <p:cNvPr id="79" name="Round Same Side Corner Rectangle 8">
              <a:extLst>
                <a:ext uri="{FF2B5EF4-FFF2-40B4-BE49-F238E27FC236}">
                  <a16:creationId xmlns:a16="http://schemas.microsoft.com/office/drawing/2014/main" id="{4EE731A3-127E-41D1-9C98-01CECFD94488}"/>
                </a:ext>
              </a:extLst>
            </p:cNvPr>
            <p:cNvSpPr/>
            <p:nvPr/>
          </p:nvSpPr>
          <p:spPr>
            <a:xfrm>
              <a:off x="840179" y="5293023"/>
              <a:ext cx="202602" cy="533604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Round Same Side Corner Rectangle 20">
              <a:extLst>
                <a:ext uri="{FF2B5EF4-FFF2-40B4-BE49-F238E27FC236}">
                  <a16:creationId xmlns:a16="http://schemas.microsoft.com/office/drawing/2014/main" id="{4B562CA2-54C1-40F8-9B19-BAB90DA82C4D}"/>
                </a:ext>
              </a:extLst>
            </p:cNvPr>
            <p:cNvSpPr/>
            <p:nvPr/>
          </p:nvSpPr>
          <p:spPr>
            <a:xfrm rot="10800000">
              <a:off x="1884370" y="5290560"/>
              <a:ext cx="252452" cy="538530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5AAE492-1147-45B8-882E-CEAF6DC2AC03}"/>
                </a:ext>
              </a:extLst>
            </p:cNvPr>
            <p:cNvSpPr txBox="1"/>
            <p:nvPr/>
          </p:nvSpPr>
          <p:spPr>
            <a:xfrm>
              <a:off x="1131327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55%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B76F8A0-4170-4D00-80C8-443D311094E3}"/>
                </a:ext>
              </a:extLst>
            </p:cNvPr>
            <p:cNvSpPr txBox="1"/>
            <p:nvPr/>
          </p:nvSpPr>
          <p:spPr>
            <a:xfrm>
              <a:off x="2225368" y="5390548"/>
              <a:ext cx="66449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45%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3" name="Freeform 15">
            <a:extLst>
              <a:ext uri="{FF2B5EF4-FFF2-40B4-BE49-F238E27FC236}">
                <a16:creationId xmlns:a16="http://schemas.microsoft.com/office/drawing/2014/main" id="{9504404D-5F55-4E12-BE0A-2DB4F2B5A14C}"/>
              </a:ext>
            </a:extLst>
          </p:cNvPr>
          <p:cNvSpPr>
            <a:spLocks noEditPoints="1"/>
          </p:cNvSpPr>
          <p:nvPr/>
        </p:nvSpPr>
        <p:spPr bwMode="auto">
          <a:xfrm>
            <a:off x="4759955" y="1678237"/>
            <a:ext cx="2621194" cy="2897441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C3FC-BB1D-4BC6-A1D2-BE7B7E3D0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245ED4-6AFA-463C-8F51-1024F61E3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E088E0-CFBD-4AEA-88DE-A60F8A966F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626A58-3070-4D2D-8F88-EF68D47160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4FC560D-82BE-4326-82D5-5DD7983013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76450-697E-47DC-AC00-D95447B51814}"/>
              </a:ext>
            </a:extLst>
          </p:cNvPr>
          <p:cNvSpPr/>
          <p:nvPr/>
        </p:nvSpPr>
        <p:spPr>
          <a:xfrm>
            <a:off x="0" y="1700953"/>
            <a:ext cx="12192000" cy="2101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FB85061-47B8-46A5-A756-AB301FFF0D3F}"/>
              </a:ext>
            </a:extLst>
          </p:cNvPr>
          <p:cNvGraphicFramePr/>
          <p:nvPr/>
        </p:nvGraphicFramePr>
        <p:xfrm>
          <a:off x="1363338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2">
            <a:extLst>
              <a:ext uri="{FF2B5EF4-FFF2-40B4-BE49-F238E27FC236}">
                <a16:creationId xmlns:a16="http://schemas.microsoft.com/office/drawing/2014/main" id="{B2E5AC94-B6EA-4EA6-A86B-0BFD7F7F4080}"/>
              </a:ext>
            </a:extLst>
          </p:cNvPr>
          <p:cNvGraphicFramePr/>
          <p:nvPr/>
        </p:nvGraphicFramePr>
        <p:xfrm>
          <a:off x="3950532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2">
            <a:extLst>
              <a:ext uri="{FF2B5EF4-FFF2-40B4-BE49-F238E27FC236}">
                <a16:creationId xmlns:a16="http://schemas.microsoft.com/office/drawing/2014/main" id="{460FE8E7-BB01-4508-9B7B-9F2912CE00E7}"/>
              </a:ext>
            </a:extLst>
          </p:cNvPr>
          <p:cNvGraphicFramePr/>
          <p:nvPr/>
        </p:nvGraphicFramePr>
        <p:xfrm>
          <a:off x="6537726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2">
            <a:extLst>
              <a:ext uri="{FF2B5EF4-FFF2-40B4-BE49-F238E27FC236}">
                <a16:creationId xmlns:a16="http://schemas.microsoft.com/office/drawing/2014/main" id="{52862E87-4743-434B-9FB5-371BDF11D7FB}"/>
              </a:ext>
            </a:extLst>
          </p:cNvPr>
          <p:cNvGraphicFramePr/>
          <p:nvPr/>
        </p:nvGraphicFramePr>
        <p:xfrm>
          <a:off x="9124919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479E43D1-472E-4501-8B7E-8E8394BD4A13}"/>
              </a:ext>
            </a:extLst>
          </p:cNvPr>
          <p:cNvGrpSpPr/>
          <p:nvPr/>
        </p:nvGrpSpPr>
        <p:grpSpPr>
          <a:xfrm>
            <a:off x="920929" y="4226565"/>
            <a:ext cx="10359751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19" name="Right Arrow 12">
              <a:extLst>
                <a:ext uri="{FF2B5EF4-FFF2-40B4-BE49-F238E27FC236}">
                  <a16:creationId xmlns:a16="http://schemas.microsoft.com/office/drawing/2014/main" id="{AD783D4B-6263-46C0-A7EE-7D2E68F0EE40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2199F8-0C4D-44E3-9014-578FD2D948D9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Rectangle 29">
            <a:extLst>
              <a:ext uri="{FF2B5EF4-FFF2-40B4-BE49-F238E27FC236}">
                <a16:creationId xmlns:a16="http://schemas.microsoft.com/office/drawing/2014/main" id="{BBA318E7-CE38-4E26-805E-012C79684F23}"/>
              </a:ext>
            </a:extLst>
          </p:cNvPr>
          <p:cNvSpPr/>
          <p:nvPr/>
        </p:nvSpPr>
        <p:spPr>
          <a:xfrm rot="10800000">
            <a:off x="1390877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D76AA-D3FC-4AFA-ABC1-ECAFEBC8E046}"/>
              </a:ext>
            </a:extLst>
          </p:cNvPr>
          <p:cNvSpPr txBox="1"/>
          <p:nvPr/>
        </p:nvSpPr>
        <p:spPr>
          <a:xfrm>
            <a:off x="162452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9E4CE6D0-6D27-4886-9682-30E4FDDB3052}"/>
              </a:ext>
            </a:extLst>
          </p:cNvPr>
          <p:cNvSpPr/>
          <p:nvPr/>
        </p:nvSpPr>
        <p:spPr>
          <a:xfrm rot="10800000">
            <a:off x="3978071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200B68-7088-4A7F-BE5E-FA4FB7579ABD}"/>
              </a:ext>
            </a:extLst>
          </p:cNvPr>
          <p:cNvSpPr txBox="1"/>
          <p:nvPr/>
        </p:nvSpPr>
        <p:spPr>
          <a:xfrm>
            <a:off x="4211714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18460DBD-7317-4DE7-AA2D-48CB4835F0BF}"/>
              </a:ext>
            </a:extLst>
          </p:cNvPr>
          <p:cNvSpPr/>
          <p:nvPr/>
        </p:nvSpPr>
        <p:spPr>
          <a:xfrm rot="10800000">
            <a:off x="6565265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5E2119-AC3C-4C37-B974-F69D8D574AE4}"/>
              </a:ext>
            </a:extLst>
          </p:cNvPr>
          <p:cNvSpPr txBox="1"/>
          <p:nvPr/>
        </p:nvSpPr>
        <p:spPr>
          <a:xfrm>
            <a:off x="6798908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D447CE72-5895-409C-95FB-35360A1227A2}"/>
              </a:ext>
            </a:extLst>
          </p:cNvPr>
          <p:cNvSpPr/>
          <p:nvPr/>
        </p:nvSpPr>
        <p:spPr>
          <a:xfrm rot="10800000">
            <a:off x="9152458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38E2A-4F59-41E5-B363-F18546043681}"/>
              </a:ext>
            </a:extLst>
          </p:cNvPr>
          <p:cNvSpPr txBox="1"/>
          <p:nvPr/>
        </p:nvSpPr>
        <p:spPr>
          <a:xfrm>
            <a:off x="938610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9" name="그룹 4">
            <a:extLst>
              <a:ext uri="{FF2B5EF4-FFF2-40B4-BE49-F238E27FC236}">
                <a16:creationId xmlns:a16="http://schemas.microsoft.com/office/drawing/2014/main" id="{2B50AE8B-7729-4669-971D-3BB66A3BE7FB}"/>
              </a:ext>
            </a:extLst>
          </p:cNvPr>
          <p:cNvGrpSpPr/>
          <p:nvPr/>
        </p:nvGrpSpPr>
        <p:grpSpPr>
          <a:xfrm>
            <a:off x="1390877" y="4835962"/>
            <a:ext cx="1720936" cy="1288837"/>
            <a:chOff x="818058" y="4693898"/>
            <a:chExt cx="1720936" cy="128883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5BDA73-9292-422D-91E1-EC8C493E23E0}"/>
                </a:ext>
              </a:extLst>
            </p:cNvPr>
            <p:cNvSpPr txBox="1"/>
            <p:nvPr/>
          </p:nvSpPr>
          <p:spPr>
            <a:xfrm>
              <a:off x="818190" y="4693898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3431C7-D985-4E8B-B72D-C365EA694A95}"/>
                </a:ext>
              </a:extLst>
            </p:cNvPr>
            <p:cNvSpPr txBox="1"/>
            <p:nvPr/>
          </p:nvSpPr>
          <p:spPr>
            <a:xfrm>
              <a:off x="818058" y="4967072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17832FD-24B3-432D-943E-16984A705A50}"/>
              </a:ext>
            </a:extLst>
          </p:cNvPr>
          <p:cNvSpPr txBox="1"/>
          <p:nvPr/>
        </p:nvSpPr>
        <p:spPr>
          <a:xfrm>
            <a:off x="1390943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30%</a:t>
            </a:r>
          </a:p>
        </p:txBody>
      </p:sp>
      <p:grpSp>
        <p:nvGrpSpPr>
          <p:cNvPr id="33" name="그룹 5">
            <a:extLst>
              <a:ext uri="{FF2B5EF4-FFF2-40B4-BE49-F238E27FC236}">
                <a16:creationId xmlns:a16="http://schemas.microsoft.com/office/drawing/2014/main" id="{920DF361-1681-402D-875E-AE86680E5B6C}"/>
              </a:ext>
            </a:extLst>
          </p:cNvPr>
          <p:cNvGrpSpPr/>
          <p:nvPr/>
        </p:nvGrpSpPr>
        <p:grpSpPr>
          <a:xfrm>
            <a:off x="3978071" y="4835962"/>
            <a:ext cx="1720936" cy="1288837"/>
            <a:chOff x="2743225" y="4693897"/>
            <a:chExt cx="1720936" cy="12888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CAA47E7-CF69-416C-BFF2-BC0122DF5FB8}"/>
                </a:ext>
              </a:extLst>
            </p:cNvPr>
            <p:cNvSpPr txBox="1"/>
            <p:nvPr/>
          </p:nvSpPr>
          <p:spPr>
            <a:xfrm>
              <a:off x="2743357" y="4693897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0F8A47-1E4B-4565-95CB-758E8005DC40}"/>
                </a:ext>
              </a:extLst>
            </p:cNvPr>
            <p:cNvSpPr txBox="1"/>
            <p:nvPr/>
          </p:nvSpPr>
          <p:spPr>
            <a:xfrm>
              <a:off x="2743225" y="4967071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DA07BB-A434-4F6F-8CDD-5E931C0D4EC2}"/>
              </a:ext>
            </a:extLst>
          </p:cNvPr>
          <p:cNvSpPr txBox="1"/>
          <p:nvPr/>
        </p:nvSpPr>
        <p:spPr>
          <a:xfrm>
            <a:off x="3978137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60%</a:t>
            </a:r>
          </a:p>
        </p:txBody>
      </p:sp>
      <p:grpSp>
        <p:nvGrpSpPr>
          <p:cNvPr id="37" name="그룹 6">
            <a:extLst>
              <a:ext uri="{FF2B5EF4-FFF2-40B4-BE49-F238E27FC236}">
                <a16:creationId xmlns:a16="http://schemas.microsoft.com/office/drawing/2014/main" id="{53D9E310-5F25-49FB-BCBA-2F7425946C60}"/>
              </a:ext>
            </a:extLst>
          </p:cNvPr>
          <p:cNvGrpSpPr/>
          <p:nvPr/>
        </p:nvGrpSpPr>
        <p:grpSpPr>
          <a:xfrm>
            <a:off x="6565265" y="4835962"/>
            <a:ext cx="1720936" cy="1288837"/>
            <a:chOff x="4773167" y="4693896"/>
            <a:chExt cx="1720936" cy="128883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DD1E8B-3DF4-404F-91F9-18385B1A9653}"/>
                </a:ext>
              </a:extLst>
            </p:cNvPr>
            <p:cNvSpPr txBox="1"/>
            <p:nvPr/>
          </p:nvSpPr>
          <p:spPr>
            <a:xfrm>
              <a:off x="4773299" y="4693896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FE0692-326A-4EEF-B122-F992FA6DA0AC}"/>
                </a:ext>
              </a:extLst>
            </p:cNvPr>
            <p:cNvSpPr txBox="1"/>
            <p:nvPr/>
          </p:nvSpPr>
          <p:spPr>
            <a:xfrm>
              <a:off x="4773167" y="4967070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A88253-3E4D-4874-B2E0-03B7B57435A0}"/>
              </a:ext>
            </a:extLst>
          </p:cNvPr>
          <p:cNvSpPr txBox="1"/>
          <p:nvPr/>
        </p:nvSpPr>
        <p:spPr>
          <a:xfrm>
            <a:off x="6565331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</a:rPr>
              <a:t>60%</a:t>
            </a:r>
          </a:p>
        </p:txBody>
      </p:sp>
      <p:grpSp>
        <p:nvGrpSpPr>
          <p:cNvPr id="41" name="그룹 7">
            <a:extLst>
              <a:ext uri="{FF2B5EF4-FFF2-40B4-BE49-F238E27FC236}">
                <a16:creationId xmlns:a16="http://schemas.microsoft.com/office/drawing/2014/main" id="{2EBE57DC-9CB7-481D-B200-287820D3DD2C}"/>
              </a:ext>
            </a:extLst>
          </p:cNvPr>
          <p:cNvGrpSpPr/>
          <p:nvPr/>
        </p:nvGrpSpPr>
        <p:grpSpPr>
          <a:xfrm>
            <a:off x="9152458" y="4835962"/>
            <a:ext cx="1720936" cy="1288837"/>
            <a:chOff x="6803109" y="4693895"/>
            <a:chExt cx="1720936" cy="128883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16FCE20-F8DE-4F4B-99A1-63D701881E64}"/>
                </a:ext>
              </a:extLst>
            </p:cNvPr>
            <p:cNvSpPr txBox="1"/>
            <p:nvPr/>
          </p:nvSpPr>
          <p:spPr>
            <a:xfrm>
              <a:off x="6803241" y="4693895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FD7A6E-22EF-441D-BCC8-3B4FD1E8A568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FBD0B0D-749A-454F-9DB5-635B1DB46245}"/>
              </a:ext>
            </a:extLst>
          </p:cNvPr>
          <p:cNvSpPr txBox="1"/>
          <p:nvPr/>
        </p:nvSpPr>
        <p:spPr>
          <a:xfrm>
            <a:off x="9152524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61" name="Rectangle 9">
            <a:extLst>
              <a:ext uri="{FF2B5EF4-FFF2-40B4-BE49-F238E27FC236}">
                <a16:creationId xmlns:a16="http://schemas.microsoft.com/office/drawing/2014/main" id="{FE5FD7E0-6825-4AD5-AE20-F61C272482DC}"/>
              </a:ext>
            </a:extLst>
          </p:cNvPr>
          <p:cNvSpPr/>
          <p:nvPr/>
        </p:nvSpPr>
        <p:spPr>
          <a:xfrm>
            <a:off x="2044273" y="2443873"/>
            <a:ext cx="433307" cy="40561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B1B0F8-6E8E-48DB-9928-2300B28484C0}"/>
              </a:ext>
            </a:extLst>
          </p:cNvPr>
          <p:cNvGrpSpPr/>
          <p:nvPr/>
        </p:nvGrpSpPr>
        <p:grpSpPr>
          <a:xfrm>
            <a:off x="4564459" y="2418960"/>
            <a:ext cx="538501" cy="427851"/>
            <a:chOff x="4002843" y="1987306"/>
            <a:chExt cx="832443" cy="661394"/>
          </a:xfrm>
        </p:grpSpPr>
        <p:sp>
          <p:nvSpPr>
            <p:cNvPr id="63" name="Rectangle 18">
              <a:extLst>
                <a:ext uri="{FF2B5EF4-FFF2-40B4-BE49-F238E27FC236}">
                  <a16:creationId xmlns:a16="http://schemas.microsoft.com/office/drawing/2014/main" id="{339274A3-0F7B-46EE-8BB8-CF74563B3620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AACA3A-04EB-4513-8308-BB0E2291C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9C0A0F-5BF6-4158-8A39-141BAEB252D8}"/>
              </a:ext>
            </a:extLst>
          </p:cNvPr>
          <p:cNvGrpSpPr/>
          <p:nvPr/>
        </p:nvGrpSpPr>
        <p:grpSpPr>
          <a:xfrm>
            <a:off x="7210090" y="2357295"/>
            <a:ext cx="462526" cy="551183"/>
            <a:chOff x="5683857" y="1993534"/>
            <a:chExt cx="596412" cy="710732"/>
          </a:xfrm>
        </p:grpSpPr>
        <p:sp>
          <p:nvSpPr>
            <p:cNvPr id="66" name="Rounded Rectangle 12">
              <a:extLst>
                <a:ext uri="{FF2B5EF4-FFF2-40B4-BE49-F238E27FC236}">
                  <a16:creationId xmlns:a16="http://schemas.microsoft.com/office/drawing/2014/main" id="{98FCF561-9993-42FB-BB3E-F93275FDFE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3857" y="1993534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7" name="Frame 1">
              <a:extLst>
                <a:ext uri="{FF2B5EF4-FFF2-40B4-BE49-F238E27FC236}">
                  <a16:creationId xmlns:a16="http://schemas.microsoft.com/office/drawing/2014/main" id="{3695CFA8-8C59-46C1-A9F3-101C5167B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0945" y="2188975"/>
              <a:ext cx="301638" cy="301638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0" y="2700080"/>
                  </a:moveTo>
                  <a:lnTo>
                    <a:pt x="569408" y="2700080"/>
                  </a:lnTo>
                  <a:lnTo>
                    <a:pt x="569408" y="3390592"/>
                  </a:lnTo>
                  <a:lnTo>
                    <a:pt x="3390592" y="3390592"/>
                  </a:lnTo>
                  <a:lnTo>
                    <a:pt x="3390592" y="2700080"/>
                  </a:lnTo>
                  <a:lnTo>
                    <a:pt x="3960000" y="2700080"/>
                  </a:lnTo>
                  <a:lnTo>
                    <a:pt x="3960000" y="3960000"/>
                  </a:lnTo>
                  <a:lnTo>
                    <a:pt x="0" y="3960000"/>
                  </a:lnTo>
                  <a:close/>
                  <a:moveTo>
                    <a:pt x="1530791" y="0"/>
                  </a:moveTo>
                  <a:lnTo>
                    <a:pt x="2429209" y="0"/>
                  </a:lnTo>
                  <a:lnTo>
                    <a:pt x="2429209" y="2108456"/>
                  </a:lnTo>
                  <a:lnTo>
                    <a:pt x="2772088" y="2108456"/>
                  </a:lnTo>
                  <a:lnTo>
                    <a:pt x="1980000" y="3198242"/>
                  </a:lnTo>
                  <a:lnTo>
                    <a:pt x="1187912" y="2108456"/>
                  </a:lnTo>
                  <a:lnTo>
                    <a:pt x="1530791" y="21084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BD1C535-DEC1-49A5-9BAE-BE8C6BB3B0E8}"/>
              </a:ext>
            </a:extLst>
          </p:cNvPr>
          <p:cNvGrpSpPr/>
          <p:nvPr/>
        </p:nvGrpSpPr>
        <p:grpSpPr>
          <a:xfrm>
            <a:off x="9716294" y="2338155"/>
            <a:ext cx="583606" cy="551183"/>
            <a:chOff x="8691836" y="1941813"/>
            <a:chExt cx="752541" cy="710732"/>
          </a:xfrm>
        </p:grpSpPr>
        <p:grpSp>
          <p:nvGrpSpPr>
            <p:cNvPr id="69" name="Graphic 87">
              <a:extLst>
                <a:ext uri="{FF2B5EF4-FFF2-40B4-BE49-F238E27FC236}">
                  <a16:creationId xmlns:a16="http://schemas.microsoft.com/office/drawing/2014/main" id="{A8110A04-06A9-4F7E-939F-B1ABD12D1790}"/>
                </a:ext>
              </a:extLst>
            </p:cNvPr>
            <p:cNvGrpSpPr/>
            <p:nvPr/>
          </p:nvGrpSpPr>
          <p:grpSpPr>
            <a:xfrm>
              <a:off x="8691836" y="1941813"/>
              <a:ext cx="752541" cy="710732"/>
              <a:chOff x="7058484" y="4842516"/>
              <a:chExt cx="1371600" cy="1295400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8B4CEB9-1C03-4D3B-A2E7-E48062E0096F}"/>
                  </a:ext>
                </a:extLst>
              </p:cNvPr>
              <p:cNvSpPr/>
              <p:nvPr/>
            </p:nvSpPr>
            <p:spPr>
              <a:xfrm>
                <a:off x="8272236" y="5859034"/>
                <a:ext cx="142875" cy="180975"/>
              </a:xfrm>
              <a:custGeom>
                <a:avLst/>
                <a:gdLst>
                  <a:gd name="connsiteX0" fmla="*/ 101650 w 142875"/>
                  <a:gd name="connsiteY0" fmla="*/ 155057 h 180975"/>
                  <a:gd name="connsiteX1" fmla="*/ 134035 w 142875"/>
                  <a:gd name="connsiteY1" fmla="*/ 69332 h 180975"/>
                  <a:gd name="connsiteX2" fmla="*/ 134035 w 142875"/>
                  <a:gd name="connsiteY2" fmla="*/ 41709 h 180975"/>
                  <a:gd name="connsiteX3" fmla="*/ 115938 w 142875"/>
                  <a:gd name="connsiteY3" fmla="*/ 16944 h 180975"/>
                  <a:gd name="connsiteX4" fmla="*/ 94983 w 142875"/>
                  <a:gd name="connsiteY4" fmla="*/ 9324 h 180975"/>
                  <a:gd name="connsiteX5" fmla="*/ 42595 w 142875"/>
                  <a:gd name="connsiteY5" fmla="*/ 34089 h 180975"/>
                  <a:gd name="connsiteX6" fmla="*/ 10210 w 142875"/>
                  <a:gd name="connsiteY6" fmla="*/ 119814 h 180975"/>
                  <a:gd name="connsiteX7" fmla="*/ 29260 w 142875"/>
                  <a:gd name="connsiteY7" fmla="*/ 172202 h 180975"/>
                  <a:gd name="connsiteX8" fmla="*/ 50215 w 142875"/>
                  <a:gd name="connsiteY8" fmla="*/ 179822 h 180975"/>
                  <a:gd name="connsiteX9" fmla="*/ 92125 w 142875"/>
                  <a:gd name="connsiteY9" fmla="*/ 169344 h 180975"/>
                  <a:gd name="connsiteX10" fmla="*/ 101650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101650" y="155057"/>
                    </a:moveTo>
                    <a:lnTo>
                      <a:pt x="134035" y="69332"/>
                    </a:lnTo>
                    <a:cubicBezTo>
                      <a:pt x="137845" y="59807"/>
                      <a:pt x="136893" y="50282"/>
                      <a:pt x="134035" y="41709"/>
                    </a:cubicBezTo>
                    <a:cubicBezTo>
                      <a:pt x="130225" y="32184"/>
                      <a:pt x="125463" y="20754"/>
                      <a:pt x="115938" y="16944"/>
                    </a:cubicBezTo>
                    <a:lnTo>
                      <a:pt x="94983" y="9324"/>
                    </a:lnTo>
                    <a:cubicBezTo>
                      <a:pt x="74980" y="1704"/>
                      <a:pt x="50215" y="15039"/>
                      <a:pt x="42595" y="34089"/>
                    </a:cubicBezTo>
                    <a:lnTo>
                      <a:pt x="10210" y="119814"/>
                    </a:lnTo>
                    <a:cubicBezTo>
                      <a:pt x="2590" y="139817"/>
                      <a:pt x="9258" y="164582"/>
                      <a:pt x="29260" y="172202"/>
                    </a:cubicBezTo>
                    <a:lnTo>
                      <a:pt x="50215" y="179822"/>
                    </a:lnTo>
                    <a:cubicBezTo>
                      <a:pt x="63550" y="184584"/>
                      <a:pt x="81648" y="178869"/>
                      <a:pt x="92125" y="169344"/>
                    </a:cubicBezTo>
                    <a:cubicBezTo>
                      <a:pt x="95935" y="165534"/>
                      <a:pt x="99745" y="160772"/>
                      <a:pt x="101650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8A72669-1E75-4BDA-BD3B-CE57464900F5}"/>
                  </a:ext>
                </a:extLst>
              </p:cNvPr>
              <p:cNvSpPr/>
              <p:nvPr/>
            </p:nvSpPr>
            <p:spPr>
              <a:xfrm>
                <a:off x="7072640" y="5859034"/>
                <a:ext cx="142875" cy="180975"/>
              </a:xfrm>
              <a:custGeom>
                <a:avLst/>
                <a:gdLst>
                  <a:gd name="connsiteX0" fmla="*/ 42042 w 142875"/>
                  <a:gd name="connsiteY0" fmla="*/ 155057 h 180975"/>
                  <a:gd name="connsiteX1" fmla="*/ 9657 w 142875"/>
                  <a:gd name="connsiteY1" fmla="*/ 69332 h 180975"/>
                  <a:gd name="connsiteX2" fmla="*/ 9657 w 142875"/>
                  <a:gd name="connsiteY2" fmla="*/ 41709 h 180975"/>
                  <a:gd name="connsiteX3" fmla="*/ 27754 w 142875"/>
                  <a:gd name="connsiteY3" fmla="*/ 16944 h 180975"/>
                  <a:gd name="connsiteX4" fmla="*/ 48709 w 142875"/>
                  <a:gd name="connsiteY4" fmla="*/ 9324 h 180975"/>
                  <a:gd name="connsiteX5" fmla="*/ 101097 w 142875"/>
                  <a:gd name="connsiteY5" fmla="*/ 34089 h 180975"/>
                  <a:gd name="connsiteX6" fmla="*/ 133482 w 142875"/>
                  <a:gd name="connsiteY6" fmla="*/ 119814 h 180975"/>
                  <a:gd name="connsiteX7" fmla="*/ 114432 w 142875"/>
                  <a:gd name="connsiteY7" fmla="*/ 172202 h 180975"/>
                  <a:gd name="connsiteX8" fmla="*/ 93477 w 142875"/>
                  <a:gd name="connsiteY8" fmla="*/ 179822 h 180975"/>
                  <a:gd name="connsiteX9" fmla="*/ 51567 w 142875"/>
                  <a:gd name="connsiteY9" fmla="*/ 169344 h 180975"/>
                  <a:gd name="connsiteX10" fmla="*/ 42042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42042" y="155057"/>
                    </a:moveTo>
                    <a:lnTo>
                      <a:pt x="9657" y="69332"/>
                    </a:lnTo>
                    <a:cubicBezTo>
                      <a:pt x="5847" y="59807"/>
                      <a:pt x="6799" y="50282"/>
                      <a:pt x="9657" y="41709"/>
                    </a:cubicBezTo>
                    <a:cubicBezTo>
                      <a:pt x="13467" y="32184"/>
                      <a:pt x="18229" y="20754"/>
                      <a:pt x="27754" y="16944"/>
                    </a:cubicBezTo>
                    <a:lnTo>
                      <a:pt x="48709" y="9324"/>
                    </a:lnTo>
                    <a:cubicBezTo>
                      <a:pt x="68712" y="1704"/>
                      <a:pt x="93477" y="15039"/>
                      <a:pt x="101097" y="34089"/>
                    </a:cubicBezTo>
                    <a:lnTo>
                      <a:pt x="133482" y="119814"/>
                    </a:lnTo>
                    <a:cubicBezTo>
                      <a:pt x="141102" y="139817"/>
                      <a:pt x="134434" y="164582"/>
                      <a:pt x="114432" y="172202"/>
                    </a:cubicBezTo>
                    <a:lnTo>
                      <a:pt x="93477" y="179822"/>
                    </a:lnTo>
                    <a:cubicBezTo>
                      <a:pt x="80142" y="184584"/>
                      <a:pt x="62044" y="178869"/>
                      <a:pt x="51567" y="169344"/>
                    </a:cubicBezTo>
                    <a:cubicBezTo>
                      <a:pt x="47757" y="165534"/>
                      <a:pt x="43947" y="160772"/>
                      <a:pt x="42042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5695752-28E4-474A-A6E0-09157D40219A}"/>
                  </a:ext>
                </a:extLst>
              </p:cNvPr>
              <p:cNvSpPr/>
              <p:nvPr/>
            </p:nvSpPr>
            <p:spPr>
              <a:xfrm>
                <a:off x="7051340" y="4835372"/>
                <a:ext cx="1381125" cy="962025"/>
              </a:xfrm>
              <a:custGeom>
                <a:avLst/>
                <a:gdLst>
                  <a:gd name="connsiteX0" fmla="*/ 1313021 w 1381125"/>
                  <a:gd name="connsiteY0" fmla="*/ 947261 h 962025"/>
                  <a:gd name="connsiteX1" fmla="*/ 1323499 w 1381125"/>
                  <a:gd name="connsiteY1" fmla="*/ 955834 h 962025"/>
                  <a:gd name="connsiteX2" fmla="*/ 1376839 w 1381125"/>
                  <a:gd name="connsiteY2" fmla="*/ 691039 h 962025"/>
                  <a:gd name="connsiteX3" fmla="*/ 691991 w 1381125"/>
                  <a:gd name="connsiteY3" fmla="*/ 7144 h 962025"/>
                  <a:gd name="connsiteX4" fmla="*/ 7144 w 1381125"/>
                  <a:gd name="connsiteY4" fmla="*/ 691991 h 962025"/>
                  <a:gd name="connsiteX5" fmla="*/ 59531 w 1381125"/>
                  <a:gd name="connsiteY5" fmla="*/ 956786 h 962025"/>
                  <a:gd name="connsiteX6" fmla="*/ 70961 w 1381125"/>
                  <a:gd name="connsiteY6" fmla="*/ 947261 h 962025"/>
                  <a:gd name="connsiteX7" fmla="*/ 110966 w 1381125"/>
                  <a:gd name="connsiteY7" fmla="*/ 892016 h 962025"/>
                  <a:gd name="connsiteX8" fmla="*/ 77629 w 1381125"/>
                  <a:gd name="connsiteY8" fmla="*/ 691991 h 962025"/>
                  <a:gd name="connsiteX9" fmla="*/ 691991 w 1381125"/>
                  <a:gd name="connsiteY9" fmla="*/ 77629 h 962025"/>
                  <a:gd name="connsiteX10" fmla="*/ 1306354 w 1381125"/>
                  <a:gd name="connsiteY10" fmla="*/ 691991 h 962025"/>
                  <a:gd name="connsiteX11" fmla="*/ 1273016 w 1381125"/>
                  <a:gd name="connsiteY11" fmla="*/ 892969 h 962025"/>
                  <a:gd name="connsiteX12" fmla="*/ 1313021 w 1381125"/>
                  <a:gd name="connsiteY12" fmla="*/ 947261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1125" h="962025">
                    <a:moveTo>
                      <a:pt x="1313021" y="947261"/>
                    </a:moveTo>
                    <a:cubicBezTo>
                      <a:pt x="1316831" y="950119"/>
                      <a:pt x="1320641" y="952976"/>
                      <a:pt x="1323499" y="955834"/>
                    </a:cubicBezTo>
                    <a:cubicBezTo>
                      <a:pt x="1358741" y="872966"/>
                      <a:pt x="1376839" y="782479"/>
                      <a:pt x="1376839" y="691039"/>
                    </a:cubicBezTo>
                    <a:cubicBezTo>
                      <a:pt x="1376839" y="313849"/>
                      <a:pt x="1069181" y="7144"/>
                      <a:pt x="691991" y="7144"/>
                    </a:cubicBezTo>
                    <a:cubicBezTo>
                      <a:pt x="313849" y="7144"/>
                      <a:pt x="7144" y="313849"/>
                      <a:pt x="7144" y="691991"/>
                    </a:cubicBezTo>
                    <a:cubicBezTo>
                      <a:pt x="7144" y="784384"/>
                      <a:pt x="25241" y="873919"/>
                      <a:pt x="59531" y="956786"/>
                    </a:cubicBezTo>
                    <a:cubicBezTo>
                      <a:pt x="63341" y="952976"/>
                      <a:pt x="66199" y="950119"/>
                      <a:pt x="70961" y="947261"/>
                    </a:cubicBezTo>
                    <a:cubicBezTo>
                      <a:pt x="76676" y="924401"/>
                      <a:pt x="90964" y="904399"/>
                      <a:pt x="110966" y="892016"/>
                    </a:cubicBezTo>
                    <a:cubicBezTo>
                      <a:pt x="89059" y="828199"/>
                      <a:pt x="77629" y="760571"/>
                      <a:pt x="77629" y="691991"/>
                    </a:cubicBezTo>
                    <a:cubicBezTo>
                      <a:pt x="77629" y="353854"/>
                      <a:pt x="352901" y="77629"/>
                      <a:pt x="691991" y="77629"/>
                    </a:cubicBezTo>
                    <a:cubicBezTo>
                      <a:pt x="1030129" y="77629"/>
                      <a:pt x="1306354" y="352901"/>
                      <a:pt x="1306354" y="691991"/>
                    </a:cubicBezTo>
                    <a:cubicBezTo>
                      <a:pt x="1306354" y="761524"/>
                      <a:pt x="1294924" y="829151"/>
                      <a:pt x="1273016" y="892969"/>
                    </a:cubicBezTo>
                    <a:cubicBezTo>
                      <a:pt x="1293019" y="905351"/>
                      <a:pt x="1307306" y="925354"/>
                      <a:pt x="1313021" y="94726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A4452BE-5387-43C2-9340-A7800C429B3C}"/>
                  </a:ext>
                </a:extLst>
              </p:cNvPr>
              <p:cNvSpPr/>
              <p:nvPr/>
            </p:nvSpPr>
            <p:spPr>
              <a:xfrm>
                <a:off x="8239108" y="5775490"/>
                <a:ext cx="161925" cy="323850"/>
              </a:xfrm>
              <a:custGeom>
                <a:avLst/>
                <a:gdLst>
                  <a:gd name="connsiteX0" fmla="*/ 125254 w 161925"/>
                  <a:gd name="connsiteY0" fmla="*/ 7144 h 323850"/>
                  <a:gd name="connsiteX1" fmla="*/ 122396 w 161925"/>
                  <a:gd name="connsiteY1" fmla="*/ 64294 h 323850"/>
                  <a:gd name="connsiteX2" fmla="*/ 42386 w 161925"/>
                  <a:gd name="connsiteY2" fmla="*/ 272891 h 323850"/>
                  <a:gd name="connsiteX3" fmla="*/ 7144 w 161925"/>
                  <a:gd name="connsiteY3" fmla="*/ 316706 h 323850"/>
                  <a:gd name="connsiteX4" fmla="*/ 84296 w 161925"/>
                  <a:gd name="connsiteY4" fmla="*/ 270034 h 323850"/>
                  <a:gd name="connsiteX5" fmla="*/ 151924 w 161925"/>
                  <a:gd name="connsiteY5" fmla="*/ 93821 h 323850"/>
                  <a:gd name="connsiteX6" fmla="*/ 135731 w 161925"/>
                  <a:gd name="connsiteY6" fmla="*/ 15716 h 323850"/>
                  <a:gd name="connsiteX7" fmla="*/ 125254 w 161925"/>
                  <a:gd name="connsiteY7" fmla="*/ 714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5254" y="7144"/>
                    </a:moveTo>
                    <a:cubicBezTo>
                      <a:pt x="130016" y="25241"/>
                      <a:pt x="129064" y="45244"/>
                      <a:pt x="122396" y="64294"/>
                    </a:cubicBezTo>
                    <a:lnTo>
                      <a:pt x="42386" y="272891"/>
                    </a:lnTo>
                    <a:cubicBezTo>
                      <a:pt x="34766" y="291941"/>
                      <a:pt x="22384" y="306229"/>
                      <a:pt x="7144" y="316706"/>
                    </a:cubicBezTo>
                    <a:cubicBezTo>
                      <a:pt x="39529" y="320516"/>
                      <a:pt x="72866" y="302419"/>
                      <a:pt x="84296" y="270034"/>
                    </a:cubicBezTo>
                    <a:lnTo>
                      <a:pt x="151924" y="93821"/>
                    </a:lnTo>
                    <a:cubicBezTo>
                      <a:pt x="162401" y="66199"/>
                      <a:pt x="154781" y="35719"/>
                      <a:pt x="135731" y="15716"/>
                    </a:cubicBezTo>
                    <a:cubicBezTo>
                      <a:pt x="131921" y="12859"/>
                      <a:pt x="129064" y="10001"/>
                      <a:pt x="125254" y="71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27EE0DE-13A5-4E2F-924E-20E304AD399C}"/>
                  </a:ext>
                </a:extLst>
              </p:cNvPr>
              <p:cNvSpPr/>
              <p:nvPr/>
            </p:nvSpPr>
            <p:spPr>
              <a:xfrm>
                <a:off x="8147668" y="5703100"/>
                <a:ext cx="219075" cy="409575"/>
              </a:xfrm>
              <a:custGeom>
                <a:avLst/>
                <a:gdLst>
                  <a:gd name="connsiteX0" fmla="*/ 133826 w 219075"/>
                  <a:gd name="connsiteY0" fmla="*/ 345281 h 409575"/>
                  <a:gd name="connsiteX1" fmla="*/ 213836 w 219075"/>
                  <a:gd name="connsiteY1" fmla="*/ 136684 h 409575"/>
                  <a:gd name="connsiteX2" fmla="*/ 216694 w 219075"/>
                  <a:gd name="connsiteY2" fmla="*/ 79534 h 409575"/>
                  <a:gd name="connsiteX3" fmla="*/ 176689 w 219075"/>
                  <a:gd name="connsiteY3" fmla="*/ 24289 h 409575"/>
                  <a:gd name="connsiteX4" fmla="*/ 159544 w 219075"/>
                  <a:gd name="connsiteY4" fmla="*/ 15716 h 409575"/>
                  <a:gd name="connsiteX5" fmla="*/ 136684 w 219075"/>
                  <a:gd name="connsiteY5" fmla="*/ 7144 h 409575"/>
                  <a:gd name="connsiteX6" fmla="*/ 137636 w 219075"/>
                  <a:gd name="connsiteY6" fmla="*/ 90964 h 409575"/>
                  <a:gd name="connsiteX7" fmla="*/ 38576 w 219075"/>
                  <a:gd name="connsiteY7" fmla="*/ 350996 h 409575"/>
                  <a:gd name="connsiteX8" fmla="*/ 7144 w 219075"/>
                  <a:gd name="connsiteY8" fmla="*/ 395764 h 409575"/>
                  <a:gd name="connsiteX9" fmla="*/ 13811 w 219075"/>
                  <a:gd name="connsiteY9" fmla="*/ 398621 h 409575"/>
                  <a:gd name="connsiteX10" fmla="*/ 99536 w 219075"/>
                  <a:gd name="connsiteY10" fmla="*/ 389096 h 409575"/>
                  <a:gd name="connsiteX11" fmla="*/ 133826 w 219075"/>
                  <a:gd name="connsiteY11" fmla="*/ 3452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33826" y="345281"/>
                    </a:moveTo>
                    <a:lnTo>
                      <a:pt x="213836" y="136684"/>
                    </a:lnTo>
                    <a:cubicBezTo>
                      <a:pt x="221456" y="117634"/>
                      <a:pt x="221456" y="97631"/>
                      <a:pt x="216694" y="79534"/>
                    </a:cubicBezTo>
                    <a:cubicBezTo>
                      <a:pt x="210979" y="57626"/>
                      <a:pt x="196691" y="37624"/>
                      <a:pt x="176689" y="24289"/>
                    </a:cubicBezTo>
                    <a:cubicBezTo>
                      <a:pt x="171926" y="21431"/>
                      <a:pt x="166211" y="18574"/>
                      <a:pt x="159544" y="15716"/>
                    </a:cubicBezTo>
                    <a:lnTo>
                      <a:pt x="136684" y="7144"/>
                    </a:lnTo>
                    <a:cubicBezTo>
                      <a:pt x="147161" y="32861"/>
                      <a:pt x="148114" y="63341"/>
                      <a:pt x="137636" y="90964"/>
                    </a:cubicBezTo>
                    <a:lnTo>
                      <a:pt x="38576" y="350996"/>
                    </a:lnTo>
                    <a:cubicBezTo>
                      <a:pt x="31909" y="369094"/>
                      <a:pt x="20479" y="384334"/>
                      <a:pt x="7144" y="395764"/>
                    </a:cubicBezTo>
                    <a:lnTo>
                      <a:pt x="13811" y="398621"/>
                    </a:lnTo>
                    <a:cubicBezTo>
                      <a:pt x="43339" y="410051"/>
                      <a:pt x="74771" y="405289"/>
                      <a:pt x="99536" y="389096"/>
                    </a:cubicBezTo>
                    <a:cubicBezTo>
                      <a:pt x="113824" y="378619"/>
                      <a:pt x="126206" y="363379"/>
                      <a:pt x="133826" y="3452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2CEE188-4485-44A2-8200-D39BB4AAC9E6}"/>
                  </a:ext>
                </a:extLst>
              </p:cNvPr>
              <p:cNvSpPr/>
              <p:nvPr/>
            </p:nvSpPr>
            <p:spPr>
              <a:xfrm>
                <a:off x="7082810" y="5775490"/>
                <a:ext cx="161925" cy="323850"/>
              </a:xfrm>
              <a:custGeom>
                <a:avLst/>
                <a:gdLst>
                  <a:gd name="connsiteX0" fmla="*/ 122359 w 161925"/>
                  <a:gd name="connsiteY0" fmla="*/ 272891 h 323850"/>
                  <a:gd name="connsiteX1" fmla="*/ 42349 w 161925"/>
                  <a:gd name="connsiteY1" fmla="*/ 64294 h 323850"/>
                  <a:gd name="connsiteX2" fmla="*/ 39492 w 161925"/>
                  <a:gd name="connsiteY2" fmla="*/ 7144 h 323850"/>
                  <a:gd name="connsiteX3" fmla="*/ 28062 w 161925"/>
                  <a:gd name="connsiteY3" fmla="*/ 16669 h 323850"/>
                  <a:gd name="connsiteX4" fmla="*/ 11869 w 161925"/>
                  <a:gd name="connsiteY4" fmla="*/ 93821 h 323850"/>
                  <a:gd name="connsiteX5" fmla="*/ 79497 w 161925"/>
                  <a:gd name="connsiteY5" fmla="*/ 270034 h 323850"/>
                  <a:gd name="connsiteX6" fmla="*/ 156649 w 161925"/>
                  <a:gd name="connsiteY6" fmla="*/ 316706 h 323850"/>
                  <a:gd name="connsiteX7" fmla="*/ 122359 w 161925"/>
                  <a:gd name="connsiteY7" fmla="*/ 27289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2359" y="272891"/>
                    </a:moveTo>
                    <a:lnTo>
                      <a:pt x="42349" y="64294"/>
                    </a:lnTo>
                    <a:cubicBezTo>
                      <a:pt x="34729" y="45244"/>
                      <a:pt x="34729" y="25241"/>
                      <a:pt x="39492" y="7144"/>
                    </a:cubicBezTo>
                    <a:cubicBezTo>
                      <a:pt x="35682" y="10001"/>
                      <a:pt x="31872" y="12859"/>
                      <a:pt x="28062" y="16669"/>
                    </a:cubicBezTo>
                    <a:cubicBezTo>
                      <a:pt x="9012" y="36671"/>
                      <a:pt x="1392" y="66199"/>
                      <a:pt x="11869" y="93821"/>
                    </a:cubicBezTo>
                    <a:lnTo>
                      <a:pt x="79497" y="270034"/>
                    </a:lnTo>
                    <a:cubicBezTo>
                      <a:pt x="91879" y="302419"/>
                      <a:pt x="124264" y="320516"/>
                      <a:pt x="156649" y="316706"/>
                    </a:cubicBezTo>
                    <a:cubicBezTo>
                      <a:pt x="141409" y="306229"/>
                      <a:pt x="129027" y="290989"/>
                      <a:pt x="122359" y="27289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B358331-5CFB-4AD6-B0EB-CD06C66FC30D}"/>
                  </a:ext>
                </a:extLst>
              </p:cNvPr>
              <p:cNvSpPr/>
              <p:nvPr/>
            </p:nvSpPr>
            <p:spPr>
              <a:xfrm>
                <a:off x="7112181" y="5704052"/>
                <a:ext cx="219075" cy="409575"/>
              </a:xfrm>
              <a:custGeom>
                <a:avLst/>
                <a:gdLst>
                  <a:gd name="connsiteX0" fmla="*/ 10120 w 219075"/>
                  <a:gd name="connsiteY0" fmla="*/ 78581 h 409575"/>
                  <a:gd name="connsiteX1" fmla="*/ 12978 w 219075"/>
                  <a:gd name="connsiteY1" fmla="*/ 135731 h 409575"/>
                  <a:gd name="connsiteX2" fmla="*/ 92988 w 219075"/>
                  <a:gd name="connsiteY2" fmla="*/ 344329 h 409575"/>
                  <a:gd name="connsiteX3" fmla="*/ 128230 w 219075"/>
                  <a:gd name="connsiteY3" fmla="*/ 388144 h 409575"/>
                  <a:gd name="connsiteX4" fmla="*/ 213955 w 219075"/>
                  <a:gd name="connsiteY4" fmla="*/ 397669 h 409575"/>
                  <a:gd name="connsiteX5" fmla="*/ 220623 w 219075"/>
                  <a:gd name="connsiteY5" fmla="*/ 394811 h 409575"/>
                  <a:gd name="connsiteX6" fmla="*/ 189190 w 219075"/>
                  <a:gd name="connsiteY6" fmla="*/ 350044 h 409575"/>
                  <a:gd name="connsiteX7" fmla="*/ 89178 w 219075"/>
                  <a:gd name="connsiteY7" fmla="*/ 90964 h 409575"/>
                  <a:gd name="connsiteX8" fmla="*/ 90130 w 219075"/>
                  <a:gd name="connsiteY8" fmla="*/ 7144 h 409575"/>
                  <a:gd name="connsiteX9" fmla="*/ 67270 w 219075"/>
                  <a:gd name="connsiteY9" fmla="*/ 15716 h 409575"/>
                  <a:gd name="connsiteX10" fmla="*/ 50125 w 219075"/>
                  <a:gd name="connsiteY10" fmla="*/ 24289 h 409575"/>
                  <a:gd name="connsiteX11" fmla="*/ 10120 w 219075"/>
                  <a:gd name="connsiteY11" fmla="*/ 785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0120" y="78581"/>
                    </a:moveTo>
                    <a:cubicBezTo>
                      <a:pt x="5358" y="96679"/>
                      <a:pt x="6310" y="116681"/>
                      <a:pt x="12978" y="135731"/>
                    </a:cubicBezTo>
                    <a:lnTo>
                      <a:pt x="92988" y="344329"/>
                    </a:lnTo>
                    <a:cubicBezTo>
                      <a:pt x="99655" y="363379"/>
                      <a:pt x="112990" y="377666"/>
                      <a:pt x="128230" y="388144"/>
                    </a:cubicBezTo>
                    <a:cubicBezTo>
                      <a:pt x="152995" y="404336"/>
                      <a:pt x="184428" y="409099"/>
                      <a:pt x="213955" y="397669"/>
                    </a:cubicBezTo>
                    <a:lnTo>
                      <a:pt x="220623" y="394811"/>
                    </a:lnTo>
                    <a:cubicBezTo>
                      <a:pt x="207288" y="382429"/>
                      <a:pt x="195858" y="368141"/>
                      <a:pt x="189190" y="350044"/>
                    </a:cubicBezTo>
                    <a:lnTo>
                      <a:pt x="89178" y="90964"/>
                    </a:lnTo>
                    <a:cubicBezTo>
                      <a:pt x="78700" y="62389"/>
                      <a:pt x="79653" y="32861"/>
                      <a:pt x="90130" y="7144"/>
                    </a:cubicBezTo>
                    <a:lnTo>
                      <a:pt x="67270" y="15716"/>
                    </a:lnTo>
                    <a:cubicBezTo>
                      <a:pt x="61555" y="17621"/>
                      <a:pt x="55840" y="20479"/>
                      <a:pt x="50125" y="24289"/>
                    </a:cubicBezTo>
                    <a:cubicBezTo>
                      <a:pt x="30123" y="36671"/>
                      <a:pt x="15835" y="56674"/>
                      <a:pt x="10120" y="785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AADC4AD-2D7E-426E-9E70-0D8006EF563D}"/>
                  </a:ext>
                </a:extLst>
              </p:cNvPr>
              <p:cNvSpPr/>
              <p:nvPr/>
            </p:nvSpPr>
            <p:spPr>
              <a:xfrm>
                <a:off x="7186441" y="5598466"/>
                <a:ext cx="400050" cy="542925"/>
              </a:xfrm>
              <a:custGeom>
                <a:avLst/>
                <a:gdLst>
                  <a:gd name="connsiteX0" fmla="*/ 14918 w 400050"/>
                  <a:gd name="connsiteY0" fmla="*/ 196550 h 542925"/>
                  <a:gd name="connsiteX1" fmla="*/ 113978 w 400050"/>
                  <a:gd name="connsiteY1" fmla="*/ 456583 h 542925"/>
                  <a:gd name="connsiteX2" fmla="*/ 145410 w 400050"/>
                  <a:gd name="connsiteY2" fmla="*/ 501350 h 542925"/>
                  <a:gd name="connsiteX3" fmla="*/ 273045 w 400050"/>
                  <a:gd name="connsiteY3" fmla="*/ 532783 h 542925"/>
                  <a:gd name="connsiteX4" fmla="*/ 335910 w 400050"/>
                  <a:gd name="connsiteY4" fmla="*/ 508970 h 542925"/>
                  <a:gd name="connsiteX5" fmla="*/ 393060 w 400050"/>
                  <a:gd name="connsiteY5" fmla="*/ 350855 h 542925"/>
                  <a:gd name="connsiteX6" fmla="*/ 293048 w 400050"/>
                  <a:gd name="connsiteY6" fmla="*/ 89870 h 542925"/>
                  <a:gd name="connsiteX7" fmla="*/ 134933 w 400050"/>
                  <a:gd name="connsiteY7" fmla="*/ 13670 h 542925"/>
                  <a:gd name="connsiteX8" fmla="*/ 72068 w 400050"/>
                  <a:gd name="connsiteY8" fmla="*/ 37483 h 542925"/>
                  <a:gd name="connsiteX9" fmla="*/ 15870 w 400050"/>
                  <a:gd name="connsiteY9" fmla="*/ 111778 h 542925"/>
                  <a:gd name="connsiteX10" fmla="*/ 14918 w 400050"/>
                  <a:gd name="connsiteY10" fmla="*/ 19655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14918" y="196550"/>
                    </a:moveTo>
                    <a:lnTo>
                      <a:pt x="113978" y="456583"/>
                    </a:lnTo>
                    <a:cubicBezTo>
                      <a:pt x="120645" y="474680"/>
                      <a:pt x="132075" y="489920"/>
                      <a:pt x="145410" y="501350"/>
                    </a:cubicBezTo>
                    <a:cubicBezTo>
                      <a:pt x="176843" y="528973"/>
                      <a:pt x="231135" y="548023"/>
                      <a:pt x="273045" y="532783"/>
                    </a:cubicBezTo>
                    <a:lnTo>
                      <a:pt x="335910" y="508970"/>
                    </a:lnTo>
                    <a:cubicBezTo>
                      <a:pt x="394965" y="486110"/>
                      <a:pt x="415920" y="409910"/>
                      <a:pt x="393060" y="350855"/>
                    </a:cubicBezTo>
                    <a:lnTo>
                      <a:pt x="293048" y="89870"/>
                    </a:lnTo>
                    <a:cubicBezTo>
                      <a:pt x="270188" y="30815"/>
                      <a:pt x="193988" y="-9190"/>
                      <a:pt x="134933" y="13670"/>
                    </a:cubicBezTo>
                    <a:lnTo>
                      <a:pt x="72068" y="37483"/>
                    </a:lnTo>
                    <a:cubicBezTo>
                      <a:pt x="40635" y="49865"/>
                      <a:pt x="27300" y="83203"/>
                      <a:pt x="15870" y="111778"/>
                    </a:cubicBezTo>
                    <a:cubicBezTo>
                      <a:pt x="5393" y="138448"/>
                      <a:pt x="3488" y="167975"/>
                      <a:pt x="14918" y="1965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97AC495-487E-41AC-9D3C-0290AF849AD0}"/>
                  </a:ext>
                </a:extLst>
              </p:cNvPr>
              <p:cNvSpPr/>
              <p:nvPr/>
            </p:nvSpPr>
            <p:spPr>
              <a:xfrm>
                <a:off x="7891771" y="5598377"/>
                <a:ext cx="400050" cy="542925"/>
              </a:xfrm>
              <a:custGeom>
                <a:avLst/>
                <a:gdLst>
                  <a:gd name="connsiteX0" fmla="*/ 294473 w 400050"/>
                  <a:gd name="connsiteY0" fmla="*/ 455719 h 542925"/>
                  <a:gd name="connsiteX1" fmla="*/ 393533 w 400050"/>
                  <a:gd name="connsiteY1" fmla="*/ 195686 h 542925"/>
                  <a:gd name="connsiteX2" fmla="*/ 392580 w 400050"/>
                  <a:gd name="connsiteY2" fmla="*/ 111866 h 542925"/>
                  <a:gd name="connsiteX3" fmla="*/ 336383 w 400050"/>
                  <a:gd name="connsiteY3" fmla="*/ 37571 h 542925"/>
                  <a:gd name="connsiteX4" fmla="*/ 273518 w 400050"/>
                  <a:gd name="connsiteY4" fmla="*/ 13759 h 542925"/>
                  <a:gd name="connsiteX5" fmla="*/ 115403 w 400050"/>
                  <a:gd name="connsiteY5" fmla="*/ 89959 h 542925"/>
                  <a:gd name="connsiteX6" fmla="*/ 16343 w 400050"/>
                  <a:gd name="connsiteY6" fmla="*/ 349991 h 542925"/>
                  <a:gd name="connsiteX7" fmla="*/ 73493 w 400050"/>
                  <a:gd name="connsiteY7" fmla="*/ 508106 h 542925"/>
                  <a:gd name="connsiteX8" fmla="*/ 136358 w 400050"/>
                  <a:gd name="connsiteY8" fmla="*/ 531919 h 542925"/>
                  <a:gd name="connsiteX9" fmla="*/ 263993 w 400050"/>
                  <a:gd name="connsiteY9" fmla="*/ 500486 h 542925"/>
                  <a:gd name="connsiteX10" fmla="*/ 294473 w 400050"/>
                  <a:gd name="connsiteY10" fmla="*/ 455719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294473" y="455719"/>
                    </a:moveTo>
                    <a:lnTo>
                      <a:pt x="393533" y="195686"/>
                    </a:lnTo>
                    <a:cubicBezTo>
                      <a:pt x="404010" y="167111"/>
                      <a:pt x="403058" y="137584"/>
                      <a:pt x="392580" y="111866"/>
                    </a:cubicBezTo>
                    <a:cubicBezTo>
                      <a:pt x="381150" y="83291"/>
                      <a:pt x="367815" y="49001"/>
                      <a:pt x="336383" y="37571"/>
                    </a:cubicBezTo>
                    <a:lnTo>
                      <a:pt x="273518" y="13759"/>
                    </a:lnTo>
                    <a:cubicBezTo>
                      <a:pt x="213510" y="-9101"/>
                      <a:pt x="138263" y="29951"/>
                      <a:pt x="115403" y="89959"/>
                    </a:cubicBezTo>
                    <a:lnTo>
                      <a:pt x="16343" y="349991"/>
                    </a:lnTo>
                    <a:cubicBezTo>
                      <a:pt x="-6517" y="409046"/>
                      <a:pt x="13485" y="485246"/>
                      <a:pt x="73493" y="508106"/>
                    </a:cubicBezTo>
                    <a:lnTo>
                      <a:pt x="136358" y="531919"/>
                    </a:lnTo>
                    <a:cubicBezTo>
                      <a:pt x="178268" y="548111"/>
                      <a:pt x="232560" y="528109"/>
                      <a:pt x="263993" y="500486"/>
                    </a:cubicBezTo>
                    <a:cubicBezTo>
                      <a:pt x="276375" y="489056"/>
                      <a:pt x="286853" y="473816"/>
                      <a:pt x="294473" y="45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Rounded Rectangle 7">
              <a:extLst>
                <a:ext uri="{FF2B5EF4-FFF2-40B4-BE49-F238E27FC236}">
                  <a16:creationId xmlns:a16="http://schemas.microsoft.com/office/drawing/2014/main" id="{83849C7C-0678-4021-B516-300EE736986C}"/>
                </a:ext>
              </a:extLst>
            </p:cNvPr>
            <p:cNvSpPr/>
            <p:nvPr/>
          </p:nvSpPr>
          <p:spPr>
            <a:xfrm>
              <a:off x="8947491" y="2019659"/>
              <a:ext cx="244646" cy="423379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D18310E7-4BC8-40A1-8457-34B19B0B2781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82731B22-B471-47B8-BC8C-16848B9C1FC0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F1D8C70-7CE7-4740-A658-15400A2DCB6F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EF68B4F4-A0AA-4701-AE1E-F20B0E62D57E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7A0B3-ED9B-414E-9B79-B706EEDC6C6C}"/>
              </a:ext>
            </a:extLst>
          </p:cNvPr>
          <p:cNvSpPr txBox="1"/>
          <p:nvPr/>
        </p:nvSpPr>
        <p:spPr>
          <a:xfrm>
            <a:off x="1566841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AE4588-6A72-415D-B89E-5B380235C1AF}"/>
              </a:ext>
            </a:extLst>
          </p:cNvPr>
          <p:cNvSpPr txBox="1"/>
          <p:nvPr/>
        </p:nvSpPr>
        <p:spPr>
          <a:xfrm>
            <a:off x="7456808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6056B-E578-4528-B575-30A116E5F270}"/>
              </a:ext>
            </a:extLst>
          </p:cNvPr>
          <p:cNvSpPr txBox="1"/>
          <p:nvPr/>
        </p:nvSpPr>
        <p:spPr>
          <a:xfrm>
            <a:off x="7456808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5EED31-C798-4A44-9DAC-5F76455F90A5}"/>
              </a:ext>
            </a:extLst>
          </p:cNvPr>
          <p:cNvSpPr txBox="1"/>
          <p:nvPr/>
        </p:nvSpPr>
        <p:spPr>
          <a:xfrm>
            <a:off x="1566841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B538D-E14C-4806-B87D-2DA8E942F579}"/>
              </a:ext>
            </a:extLst>
          </p:cNvPr>
          <p:cNvSpPr txBox="1"/>
          <p:nvPr/>
        </p:nvSpPr>
        <p:spPr>
          <a:xfrm>
            <a:off x="5125918" y="2761989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5F1ECC-8DD8-41E1-B3D2-56445BAC96E1}"/>
              </a:ext>
            </a:extLst>
          </p:cNvPr>
          <p:cNvSpPr txBox="1"/>
          <p:nvPr/>
        </p:nvSpPr>
        <p:spPr>
          <a:xfrm>
            <a:off x="6173634" y="2807753"/>
            <a:ext cx="8791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ED0CA-B76F-47EE-9222-89CC78186A79}"/>
              </a:ext>
            </a:extLst>
          </p:cNvPr>
          <p:cNvSpPr txBox="1"/>
          <p:nvPr/>
        </p:nvSpPr>
        <p:spPr>
          <a:xfrm>
            <a:off x="5125918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D8A6AB-E680-4B6D-A235-7FBF698D8D16}"/>
              </a:ext>
            </a:extLst>
          </p:cNvPr>
          <p:cNvSpPr txBox="1"/>
          <p:nvPr/>
        </p:nvSpPr>
        <p:spPr>
          <a:xfrm>
            <a:off x="6173634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AA42-029D-43AE-B96E-963F46A88FE8}"/>
              </a:ext>
            </a:extLst>
          </p:cNvPr>
          <p:cNvSpPr txBox="1"/>
          <p:nvPr/>
        </p:nvSpPr>
        <p:spPr>
          <a:xfrm>
            <a:off x="754078" y="3290164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1DE3C-6209-4DB8-B9CC-361234132914}"/>
              </a:ext>
            </a:extLst>
          </p:cNvPr>
          <p:cNvSpPr txBox="1"/>
          <p:nvPr/>
        </p:nvSpPr>
        <p:spPr>
          <a:xfrm>
            <a:off x="754078" y="4535454"/>
            <a:ext cx="370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3DAF8-1A51-4CBF-8D3E-FAF5CB8ED631}"/>
              </a:ext>
            </a:extLst>
          </p:cNvPr>
          <p:cNvSpPr txBox="1"/>
          <p:nvPr/>
        </p:nvSpPr>
        <p:spPr>
          <a:xfrm>
            <a:off x="754078" y="5457579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62D510-33A3-4FA5-BC4A-14FF38AFE394}"/>
              </a:ext>
            </a:extLst>
          </p:cNvPr>
          <p:cNvSpPr/>
          <p:nvPr/>
        </p:nvSpPr>
        <p:spPr>
          <a:xfrm>
            <a:off x="0" y="705482"/>
            <a:ext cx="5381625" cy="14594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141F00-11B1-4C60-821B-5E3F6334DD59}"/>
              </a:ext>
            </a:extLst>
          </p:cNvPr>
          <p:cNvSpPr/>
          <p:nvPr/>
        </p:nvSpPr>
        <p:spPr>
          <a:xfrm>
            <a:off x="609600" y="1372389"/>
            <a:ext cx="3985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PowerPoint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073C9F-1DF5-43D2-BDF3-EB3070B1EC8A}"/>
              </a:ext>
            </a:extLst>
          </p:cNvPr>
          <p:cNvSpPr/>
          <p:nvPr/>
        </p:nvSpPr>
        <p:spPr>
          <a:xfrm>
            <a:off x="609600" y="692535"/>
            <a:ext cx="3985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Online Library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69EBB5-69AB-44A0-BC79-03B00739EB01}"/>
              </a:ext>
            </a:extLst>
          </p:cNvPr>
          <p:cNvGraphicFramePr>
            <a:graphicFrameLocks noGrp="1"/>
          </p:cNvGraphicFramePr>
          <p:nvPr/>
        </p:nvGraphicFramePr>
        <p:xfrm>
          <a:off x="923192" y="1846828"/>
          <a:ext cx="10352188" cy="42554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8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8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5CB70-ACD3-4205-B052-DE69BAF70900}"/>
              </a:ext>
            </a:extLst>
          </p:cNvPr>
          <p:cNvGrpSpPr/>
          <p:nvPr/>
        </p:nvGrpSpPr>
        <p:grpSpPr>
          <a:xfrm>
            <a:off x="8253374" y="2938514"/>
            <a:ext cx="3282278" cy="738664"/>
            <a:chOff x="2551706" y="4283314"/>
            <a:chExt cx="1403938" cy="7386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C325FE-C229-4E9B-83D7-3852A616D22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E0490-FDCB-4E49-913E-EBAE28414DD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6F34B28-B971-46C8-8EB9-BFC1D9FBE8FE}"/>
              </a:ext>
            </a:extLst>
          </p:cNvPr>
          <p:cNvGrpSpPr/>
          <p:nvPr/>
        </p:nvGrpSpPr>
        <p:grpSpPr>
          <a:xfrm>
            <a:off x="1235148" y="1762524"/>
            <a:ext cx="3109397" cy="738664"/>
            <a:chOff x="2551706" y="4283314"/>
            <a:chExt cx="1403938" cy="738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0B72F0-153F-4B35-9BB8-B7FFE87E8792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AAEFF4-F109-4735-8981-AB278EDED4D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EF2FEA-3F13-4DA3-BB2D-5294750A3A1B}"/>
              </a:ext>
            </a:extLst>
          </p:cNvPr>
          <p:cNvGrpSpPr/>
          <p:nvPr/>
        </p:nvGrpSpPr>
        <p:grpSpPr>
          <a:xfrm>
            <a:off x="826478" y="3472213"/>
            <a:ext cx="3109397" cy="738664"/>
            <a:chOff x="2551706" y="4283314"/>
            <a:chExt cx="1403938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F8709-E19D-4085-90E3-F95C521DB3D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283521-CDAD-48B2-BD99-CB132FFAD669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BFBDF8-157B-4F69-82EF-6681D050123F}"/>
              </a:ext>
            </a:extLst>
          </p:cNvPr>
          <p:cNvGrpSpPr/>
          <p:nvPr/>
        </p:nvGrpSpPr>
        <p:grpSpPr>
          <a:xfrm>
            <a:off x="1235148" y="5181902"/>
            <a:ext cx="3109397" cy="738664"/>
            <a:chOff x="2551706" y="4283314"/>
            <a:chExt cx="1403938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77F08-A20E-403D-AD45-42A2683B5CFB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7A5C0-705A-423A-8D19-750F2891F8E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536E8-EFAE-405C-849C-96A2D9C9B64D}"/>
              </a:ext>
            </a:extLst>
          </p:cNvPr>
          <p:cNvGrpSpPr/>
          <p:nvPr/>
        </p:nvGrpSpPr>
        <p:grpSpPr>
          <a:xfrm>
            <a:off x="7910326" y="4768672"/>
            <a:ext cx="3109398" cy="738664"/>
            <a:chOff x="2551706" y="4283314"/>
            <a:chExt cx="1403938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4C5BE-108B-4BE2-A0D7-87DA6B0C0F06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A108B7-6A5C-4715-B5E0-A81CF7DC135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93E3EA-6A01-4294-B263-F73F0412DC1A}"/>
              </a:ext>
            </a:extLst>
          </p:cNvPr>
          <p:cNvGrpSpPr/>
          <p:nvPr/>
        </p:nvGrpSpPr>
        <p:grpSpPr>
          <a:xfrm>
            <a:off x="4128365" y="2012041"/>
            <a:ext cx="3896436" cy="3864083"/>
            <a:chOff x="2339753" y="1700808"/>
            <a:chExt cx="4362641" cy="4326417"/>
          </a:xfrm>
        </p:grpSpPr>
        <p:sp>
          <p:nvSpPr>
            <p:cNvPr id="19" name="Chord 4">
              <a:extLst>
                <a:ext uri="{FF2B5EF4-FFF2-40B4-BE49-F238E27FC236}">
                  <a16:creationId xmlns:a16="http://schemas.microsoft.com/office/drawing/2014/main" id="{8E06A2B1-CBF4-4BF4-B833-1D0D1D015711}"/>
                </a:ext>
              </a:extLst>
            </p:cNvPr>
            <p:cNvSpPr/>
            <p:nvPr/>
          </p:nvSpPr>
          <p:spPr>
            <a:xfrm rot="10800000">
              <a:off x="3203849" y="1700808"/>
              <a:ext cx="2530760" cy="1999855"/>
            </a:xfrm>
            <a:custGeom>
              <a:avLst/>
              <a:gdLst/>
              <a:ahLst/>
              <a:cxnLst/>
              <a:rect l="l" t="t" r="r" b="b"/>
              <a:pathLst>
                <a:path w="2530760" h="1999855">
                  <a:moveTo>
                    <a:pt x="1226329" y="1999855"/>
                  </a:moveTo>
                  <a:cubicBezTo>
                    <a:pt x="796260" y="1999691"/>
                    <a:pt x="366241" y="1869309"/>
                    <a:pt x="0" y="1607179"/>
                  </a:cubicBezTo>
                  <a:lnTo>
                    <a:pt x="536565" y="0"/>
                  </a:lnTo>
                  <a:lnTo>
                    <a:pt x="2530760" y="1552743"/>
                  </a:lnTo>
                  <a:cubicBezTo>
                    <a:pt x="2147098" y="1851003"/>
                    <a:pt x="1686685" y="2000031"/>
                    <a:pt x="1226329" y="19998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Chord 16">
              <a:extLst>
                <a:ext uri="{FF2B5EF4-FFF2-40B4-BE49-F238E27FC236}">
                  <a16:creationId xmlns:a16="http://schemas.microsoft.com/office/drawing/2014/main" id="{4826E9FD-3294-49B1-94F4-E62A131B21BE}"/>
                </a:ext>
              </a:extLst>
            </p:cNvPr>
            <p:cNvSpPr/>
            <p:nvPr/>
          </p:nvSpPr>
          <p:spPr>
            <a:xfrm rot="10800000">
              <a:off x="5006530" y="2112589"/>
              <a:ext cx="1695864" cy="2407247"/>
            </a:xfrm>
            <a:custGeom>
              <a:avLst/>
              <a:gdLst/>
              <a:ahLst/>
              <a:cxnLst/>
              <a:rect l="l" t="t" r="r" b="b"/>
              <a:pathLst>
                <a:path w="1695864" h="2407247">
                  <a:moveTo>
                    <a:pt x="892192" y="2407247"/>
                  </a:moveTo>
                  <a:cubicBezTo>
                    <a:pt x="132631" y="1866468"/>
                    <a:pt x="-185286" y="893701"/>
                    <a:pt x="108040" y="9038"/>
                  </a:cubicBezTo>
                  <a:lnTo>
                    <a:pt x="16958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Chord 17">
              <a:extLst>
                <a:ext uri="{FF2B5EF4-FFF2-40B4-BE49-F238E27FC236}">
                  <a16:creationId xmlns:a16="http://schemas.microsoft.com/office/drawing/2014/main" id="{78C5AA5A-3C8C-4520-A536-4D60CB1B169F}"/>
                </a:ext>
              </a:extLst>
            </p:cNvPr>
            <p:cNvSpPr/>
            <p:nvPr/>
          </p:nvSpPr>
          <p:spPr>
            <a:xfrm rot="10800000">
              <a:off x="4139953" y="4560161"/>
              <a:ext cx="2444403" cy="1461126"/>
            </a:xfrm>
            <a:custGeom>
              <a:avLst/>
              <a:gdLst/>
              <a:ahLst/>
              <a:cxnLst/>
              <a:rect l="l" t="t" r="r" b="b"/>
              <a:pathLst>
                <a:path w="2444403" h="1461126">
                  <a:moveTo>
                    <a:pt x="2068990" y="2155"/>
                  </a:moveTo>
                  <a:lnTo>
                    <a:pt x="1994731" y="506"/>
                  </a:lnTo>
                  <a:cubicBezTo>
                    <a:pt x="1998428" y="52"/>
                    <a:pt x="2002131" y="21"/>
                    <a:pt x="2005836" y="0"/>
                  </a:cubicBezTo>
                  <a:close/>
                  <a:moveTo>
                    <a:pt x="0" y="1461126"/>
                  </a:moveTo>
                  <a:cubicBezTo>
                    <a:pt x="282660" y="600607"/>
                    <a:pt x="1079495" y="14820"/>
                    <a:pt x="1983511" y="1017"/>
                  </a:cubicBezTo>
                  <a:lnTo>
                    <a:pt x="2444403" y="14472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Chord 15">
              <a:extLst>
                <a:ext uri="{FF2B5EF4-FFF2-40B4-BE49-F238E27FC236}">
                  <a16:creationId xmlns:a16="http://schemas.microsoft.com/office/drawing/2014/main" id="{C9819E09-FF20-4BE8-BE4D-C5EEE7A42EEE}"/>
                </a:ext>
              </a:extLst>
            </p:cNvPr>
            <p:cNvSpPr/>
            <p:nvPr/>
          </p:nvSpPr>
          <p:spPr>
            <a:xfrm rot="10800000">
              <a:off x="2537809" y="3750306"/>
              <a:ext cx="2004501" cy="2276919"/>
            </a:xfrm>
            <a:custGeom>
              <a:avLst/>
              <a:gdLst/>
              <a:ahLst/>
              <a:cxnLst/>
              <a:rect l="l" t="t" r="r" b="b"/>
              <a:pathLst>
                <a:path w="2004501" h="2276919">
                  <a:moveTo>
                    <a:pt x="725547" y="2276919"/>
                  </a:moveTo>
                  <a:lnTo>
                    <a:pt x="0" y="285"/>
                  </a:lnTo>
                  <a:cubicBezTo>
                    <a:pt x="884460" y="-14148"/>
                    <a:pt x="1679159" y="520164"/>
                    <a:pt x="2004501" y="13311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Chord 13">
              <a:extLst>
                <a:ext uri="{FF2B5EF4-FFF2-40B4-BE49-F238E27FC236}">
                  <a16:creationId xmlns:a16="http://schemas.microsoft.com/office/drawing/2014/main" id="{EADF90FF-B928-4EC8-B91A-16FD944C828D}"/>
                </a:ext>
              </a:extLst>
            </p:cNvPr>
            <p:cNvSpPr/>
            <p:nvPr/>
          </p:nvSpPr>
          <p:spPr>
            <a:xfrm rot="10800000">
              <a:off x="2339753" y="2185673"/>
              <a:ext cx="2130764" cy="2479338"/>
            </a:xfrm>
            <a:custGeom>
              <a:avLst/>
              <a:gdLst/>
              <a:ahLst/>
              <a:cxnLst/>
              <a:rect l="l" t="t" r="r" b="b"/>
              <a:pathLst>
                <a:path w="2130764" h="2479338">
                  <a:moveTo>
                    <a:pt x="1289309" y="2479338"/>
                  </a:moveTo>
                  <a:lnTo>
                    <a:pt x="0" y="1457006"/>
                  </a:lnTo>
                  <a:lnTo>
                    <a:pt x="1979148" y="0"/>
                  </a:lnTo>
                  <a:cubicBezTo>
                    <a:pt x="2334036" y="888690"/>
                    <a:pt x="2050571" y="1903595"/>
                    <a:pt x="1289309" y="24793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CB0F6C-2A75-4E20-9D7F-E9D30610CB3F}"/>
              </a:ext>
            </a:extLst>
          </p:cNvPr>
          <p:cNvGrpSpPr/>
          <p:nvPr/>
        </p:nvGrpSpPr>
        <p:grpSpPr>
          <a:xfrm>
            <a:off x="5617518" y="2170636"/>
            <a:ext cx="1341218" cy="712886"/>
            <a:chOff x="4139952" y="2308678"/>
            <a:chExt cx="1209821" cy="6430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8380BE-D319-46DD-A6F2-9A23189B165A}"/>
                </a:ext>
              </a:extLst>
            </p:cNvPr>
            <p:cNvSpPr txBox="1"/>
            <p:nvPr/>
          </p:nvSpPr>
          <p:spPr>
            <a:xfrm>
              <a:off x="4139952" y="2308678"/>
              <a:ext cx="1209821" cy="2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7C400C-4F2C-4DFC-A8C2-DFFAACD0B4BD}"/>
                </a:ext>
              </a:extLst>
            </p:cNvPr>
            <p:cNvSpPr txBox="1"/>
            <p:nvPr/>
          </p:nvSpPr>
          <p:spPr>
            <a:xfrm>
              <a:off x="4139952" y="2535287"/>
              <a:ext cx="1209821" cy="41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F35C0A-7E74-436A-9A1E-3FFE0341F71A}"/>
              </a:ext>
            </a:extLst>
          </p:cNvPr>
          <p:cNvGrpSpPr/>
          <p:nvPr/>
        </p:nvGrpSpPr>
        <p:grpSpPr>
          <a:xfrm>
            <a:off x="6750990" y="3201614"/>
            <a:ext cx="1341218" cy="712886"/>
            <a:chOff x="4139952" y="2308678"/>
            <a:chExt cx="1209821" cy="6430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DCBD0B-86DC-4CC4-804B-9304AC10BF73}"/>
                </a:ext>
              </a:extLst>
            </p:cNvPr>
            <p:cNvSpPr txBox="1"/>
            <p:nvPr/>
          </p:nvSpPr>
          <p:spPr>
            <a:xfrm>
              <a:off x="4139952" y="2308678"/>
              <a:ext cx="1209821" cy="2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A3BA94-F9B5-4144-A5FC-C72870272032}"/>
                </a:ext>
              </a:extLst>
            </p:cNvPr>
            <p:cNvSpPr txBox="1"/>
            <p:nvPr/>
          </p:nvSpPr>
          <p:spPr>
            <a:xfrm>
              <a:off x="4139952" y="2535287"/>
              <a:ext cx="1209821" cy="41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74D280-023C-4CF4-A8EA-DCACB733EB25}"/>
              </a:ext>
            </a:extLst>
          </p:cNvPr>
          <p:cNvGrpSpPr/>
          <p:nvPr/>
        </p:nvGrpSpPr>
        <p:grpSpPr>
          <a:xfrm>
            <a:off x="6415456" y="4741337"/>
            <a:ext cx="1341218" cy="712886"/>
            <a:chOff x="4139952" y="2308678"/>
            <a:chExt cx="1209821" cy="6430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2F228C-BC09-4521-A2D8-B9866257BE32}"/>
                </a:ext>
              </a:extLst>
            </p:cNvPr>
            <p:cNvSpPr txBox="1"/>
            <p:nvPr/>
          </p:nvSpPr>
          <p:spPr>
            <a:xfrm>
              <a:off x="4139952" y="2308678"/>
              <a:ext cx="1209821" cy="2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663F8E-741A-4190-A11C-3DD09D81EFA3}"/>
                </a:ext>
              </a:extLst>
            </p:cNvPr>
            <p:cNvSpPr txBox="1"/>
            <p:nvPr/>
          </p:nvSpPr>
          <p:spPr>
            <a:xfrm>
              <a:off x="4139952" y="2535287"/>
              <a:ext cx="1209821" cy="41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3A63B-1638-4A09-9D6F-1E46F7E46CC3}"/>
              </a:ext>
            </a:extLst>
          </p:cNvPr>
          <p:cNvGrpSpPr/>
          <p:nvPr/>
        </p:nvGrpSpPr>
        <p:grpSpPr>
          <a:xfrm>
            <a:off x="4595616" y="4698077"/>
            <a:ext cx="1341218" cy="712886"/>
            <a:chOff x="4139952" y="2308678"/>
            <a:chExt cx="1209821" cy="64304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2873B9-0901-4544-96F7-35481AE39358}"/>
                </a:ext>
              </a:extLst>
            </p:cNvPr>
            <p:cNvSpPr txBox="1"/>
            <p:nvPr/>
          </p:nvSpPr>
          <p:spPr>
            <a:xfrm>
              <a:off x="4139952" y="2308678"/>
              <a:ext cx="1209821" cy="2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87E92B-1BA6-4994-BBE1-E3F22CF4C979}"/>
                </a:ext>
              </a:extLst>
            </p:cNvPr>
            <p:cNvSpPr txBox="1"/>
            <p:nvPr/>
          </p:nvSpPr>
          <p:spPr>
            <a:xfrm>
              <a:off x="4139952" y="2535287"/>
              <a:ext cx="1209821" cy="41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C19489-342D-407E-A90E-A0B6E3AC5B56}"/>
              </a:ext>
            </a:extLst>
          </p:cNvPr>
          <p:cNvGrpSpPr/>
          <p:nvPr/>
        </p:nvGrpSpPr>
        <p:grpSpPr>
          <a:xfrm>
            <a:off x="4099792" y="3166446"/>
            <a:ext cx="1341218" cy="712886"/>
            <a:chOff x="4139952" y="2308678"/>
            <a:chExt cx="1209821" cy="6430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06CD00-B12B-4FF0-84D6-69E4B4C24C14}"/>
                </a:ext>
              </a:extLst>
            </p:cNvPr>
            <p:cNvSpPr txBox="1"/>
            <p:nvPr/>
          </p:nvSpPr>
          <p:spPr>
            <a:xfrm>
              <a:off x="4139952" y="2308678"/>
              <a:ext cx="1209821" cy="24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Option A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BD1E7E-93E1-4919-A90C-7FE0BFCC0EBD}"/>
                </a:ext>
              </a:extLst>
            </p:cNvPr>
            <p:cNvSpPr txBox="1"/>
            <p:nvPr/>
          </p:nvSpPr>
          <p:spPr>
            <a:xfrm>
              <a:off x="4139952" y="2535287"/>
              <a:ext cx="1209821" cy="41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</a:p>
          </p:txBody>
        </p:sp>
      </p:grpSp>
      <p:sp>
        <p:nvSpPr>
          <p:cNvPr id="39" name="Flowchart: Merge 38">
            <a:extLst>
              <a:ext uri="{FF2B5EF4-FFF2-40B4-BE49-F238E27FC236}">
                <a16:creationId xmlns:a16="http://schemas.microsoft.com/office/drawing/2014/main" id="{43DF455D-9AF1-47B8-8C89-D4E20178F0F9}"/>
              </a:ext>
            </a:extLst>
          </p:cNvPr>
          <p:cNvSpPr/>
          <p:nvPr/>
        </p:nvSpPr>
        <p:spPr>
          <a:xfrm rot="13127924">
            <a:off x="5215496" y="2501088"/>
            <a:ext cx="404106" cy="332023"/>
          </a:xfrm>
          <a:prstGeom prst="flowChartMerg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Flowchart: Merge 39">
            <a:extLst>
              <a:ext uri="{FF2B5EF4-FFF2-40B4-BE49-F238E27FC236}">
                <a16:creationId xmlns:a16="http://schemas.microsoft.com/office/drawing/2014/main" id="{33EB9C77-7DD4-4E50-8740-E41CF340D0F4}"/>
              </a:ext>
            </a:extLst>
          </p:cNvPr>
          <p:cNvSpPr/>
          <p:nvPr/>
        </p:nvSpPr>
        <p:spPr>
          <a:xfrm rot="17280108">
            <a:off x="6946900" y="2739102"/>
            <a:ext cx="404106" cy="332023"/>
          </a:xfrm>
          <a:prstGeom prst="flowChartMer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Flowchart: Merge 40">
            <a:extLst>
              <a:ext uri="{FF2B5EF4-FFF2-40B4-BE49-F238E27FC236}">
                <a16:creationId xmlns:a16="http://schemas.microsoft.com/office/drawing/2014/main" id="{2F1D660A-0289-4D40-8A86-776E8B787D80}"/>
              </a:ext>
            </a:extLst>
          </p:cNvPr>
          <p:cNvSpPr/>
          <p:nvPr/>
        </p:nvSpPr>
        <p:spPr>
          <a:xfrm>
            <a:off x="7219544" y="4519594"/>
            <a:ext cx="404106" cy="332023"/>
          </a:xfrm>
          <a:prstGeom prst="flowChartMerg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Flowchart: Merge 41">
            <a:extLst>
              <a:ext uri="{FF2B5EF4-FFF2-40B4-BE49-F238E27FC236}">
                <a16:creationId xmlns:a16="http://schemas.microsoft.com/office/drawing/2014/main" id="{037D7471-B8E0-4B37-9CB3-D715E683D847}"/>
              </a:ext>
            </a:extLst>
          </p:cNvPr>
          <p:cNvSpPr/>
          <p:nvPr/>
        </p:nvSpPr>
        <p:spPr>
          <a:xfrm rot="4209759">
            <a:off x="5661036" y="5290086"/>
            <a:ext cx="404106" cy="332023"/>
          </a:xfrm>
          <a:prstGeom prst="flowChartMerg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Flowchart: Merge 42">
            <a:extLst>
              <a:ext uri="{FF2B5EF4-FFF2-40B4-BE49-F238E27FC236}">
                <a16:creationId xmlns:a16="http://schemas.microsoft.com/office/drawing/2014/main" id="{AEB30611-7A26-4E45-BBFC-CD375223F0FB}"/>
              </a:ext>
            </a:extLst>
          </p:cNvPr>
          <p:cNvSpPr/>
          <p:nvPr/>
        </p:nvSpPr>
        <p:spPr>
          <a:xfrm rot="8789740">
            <a:off x="4398830" y="4130100"/>
            <a:ext cx="404106" cy="332023"/>
          </a:xfrm>
          <a:prstGeom prst="flowChartMer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Rounded Rectangle 51">
            <a:extLst>
              <a:ext uri="{FF2B5EF4-FFF2-40B4-BE49-F238E27FC236}">
                <a16:creationId xmlns:a16="http://schemas.microsoft.com/office/drawing/2014/main" id="{04ED5252-018B-41AF-9EBB-CDC9C28C6A27}"/>
              </a:ext>
            </a:extLst>
          </p:cNvPr>
          <p:cNvSpPr/>
          <p:nvPr/>
        </p:nvSpPr>
        <p:spPr>
          <a:xfrm rot="16200000" flipH="1">
            <a:off x="5692264" y="3651334"/>
            <a:ext cx="791106" cy="74503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4B899769-2F53-41F9-8429-97EB6B1B3D53}"/>
              </a:ext>
            </a:extLst>
          </p:cNvPr>
          <p:cNvSpPr/>
          <p:nvPr/>
        </p:nvSpPr>
        <p:spPr>
          <a:xfrm flipH="1">
            <a:off x="6858646" y="405909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2FE79645-42B5-48C1-AFB4-1879A9E9C932}"/>
              </a:ext>
            </a:extLst>
          </p:cNvPr>
          <p:cNvSpPr/>
          <p:nvPr/>
        </p:nvSpPr>
        <p:spPr>
          <a:xfrm rot="18805991">
            <a:off x="6373862" y="309030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Donut 39">
            <a:extLst>
              <a:ext uri="{FF2B5EF4-FFF2-40B4-BE49-F238E27FC236}">
                <a16:creationId xmlns:a16="http://schemas.microsoft.com/office/drawing/2014/main" id="{1C2D4DF5-100F-4C5A-9046-71120723B6F7}"/>
              </a:ext>
            </a:extLst>
          </p:cNvPr>
          <p:cNvSpPr/>
          <p:nvPr/>
        </p:nvSpPr>
        <p:spPr>
          <a:xfrm>
            <a:off x="5287890" y="313474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71ED649F-BBD8-4D5E-921D-237F37B573EB}"/>
              </a:ext>
            </a:extLst>
          </p:cNvPr>
          <p:cNvSpPr/>
          <p:nvPr/>
        </p:nvSpPr>
        <p:spPr>
          <a:xfrm>
            <a:off x="5972742" y="469285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Chord 15">
            <a:extLst>
              <a:ext uri="{FF2B5EF4-FFF2-40B4-BE49-F238E27FC236}">
                <a16:creationId xmlns:a16="http://schemas.microsoft.com/office/drawing/2014/main" id="{48BC01DB-2293-4F32-BF4C-1B5DEE74ED2B}"/>
              </a:ext>
            </a:extLst>
          </p:cNvPr>
          <p:cNvSpPr/>
          <p:nvPr/>
        </p:nvSpPr>
        <p:spPr>
          <a:xfrm>
            <a:off x="5214980" y="417124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91532-F0F3-49E6-8A8B-DEFFC7295F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086C1D00-5921-4359-8E88-2C8F3F32458C}"/>
              </a:ext>
            </a:extLst>
          </p:cNvPr>
          <p:cNvGrpSpPr/>
          <p:nvPr/>
        </p:nvGrpSpPr>
        <p:grpSpPr>
          <a:xfrm>
            <a:off x="5741413" y="4173552"/>
            <a:ext cx="2863931" cy="1919744"/>
            <a:chOff x="3954080" y="4149080"/>
            <a:chExt cx="2863931" cy="19197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88BE2D-7B40-4B76-A00B-8107F09EA1E6}"/>
                </a:ext>
              </a:extLst>
            </p:cNvPr>
            <p:cNvSpPr txBox="1"/>
            <p:nvPr/>
          </p:nvSpPr>
          <p:spPr>
            <a:xfrm>
              <a:off x="3975786" y="5053161"/>
              <a:ext cx="28422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AF9B7D-C630-4852-BA5C-97C5F1E1D7F3}"/>
                </a:ext>
              </a:extLst>
            </p:cNvPr>
            <p:cNvSpPr txBox="1"/>
            <p:nvPr/>
          </p:nvSpPr>
          <p:spPr>
            <a:xfrm>
              <a:off x="3954080" y="4716762"/>
              <a:ext cx="2842223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7EF88E-7D14-4445-A77F-C65EB86DFA66}"/>
                </a:ext>
              </a:extLst>
            </p:cNvPr>
            <p:cNvSpPr txBox="1"/>
            <p:nvPr/>
          </p:nvSpPr>
          <p:spPr>
            <a:xfrm>
              <a:off x="3975787" y="4149080"/>
              <a:ext cx="2842224" cy="553998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We Create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Professional Presentation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30">
            <a:extLst>
              <a:ext uri="{FF2B5EF4-FFF2-40B4-BE49-F238E27FC236}">
                <a16:creationId xmlns:a16="http://schemas.microsoft.com/office/drawing/2014/main" id="{C3BBEF58-8920-4063-84D7-85E5DD6CA477}"/>
              </a:ext>
            </a:extLst>
          </p:cNvPr>
          <p:cNvGrpSpPr/>
          <p:nvPr/>
        </p:nvGrpSpPr>
        <p:grpSpPr>
          <a:xfrm>
            <a:off x="5820302" y="2878318"/>
            <a:ext cx="2706153" cy="982730"/>
            <a:chOff x="3954081" y="2538648"/>
            <a:chExt cx="2706153" cy="9827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3B4010-1548-4C9E-9A60-D38940869FD3}"/>
                </a:ext>
              </a:extLst>
            </p:cNvPr>
            <p:cNvSpPr txBox="1"/>
            <p:nvPr/>
          </p:nvSpPr>
          <p:spPr>
            <a:xfrm>
              <a:off x="3954081" y="2875047"/>
              <a:ext cx="2706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8A70D-CA8B-47C6-B97F-456A9B0830CE}"/>
                </a:ext>
              </a:extLst>
            </p:cNvPr>
            <p:cNvSpPr txBox="1"/>
            <p:nvPr/>
          </p:nvSpPr>
          <p:spPr>
            <a:xfrm>
              <a:off x="3954082" y="2538648"/>
              <a:ext cx="2706152" cy="307777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767D46-52D2-43B4-8A60-23DF3B5D611C}"/>
              </a:ext>
            </a:extLst>
          </p:cNvPr>
          <p:cNvSpPr txBox="1"/>
          <p:nvPr/>
        </p:nvSpPr>
        <p:spPr>
          <a:xfrm>
            <a:off x="551467" y="5179918"/>
            <a:ext cx="3060866" cy="1292662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Professional</a:t>
            </a:r>
            <a:r>
              <a:rPr lang="en-US" altLang="ko-KR" sz="2800" b="1" dirty="0">
                <a:solidFill>
                  <a:srgbClr val="E54632"/>
                </a:solidFill>
                <a:cs typeface="Arial" pitchFamily="34" charset="0"/>
              </a:rPr>
              <a:t>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A43BDDBC-E8A3-4290-BBF5-E2AAE2AC5035}"/>
              </a:ext>
            </a:extLst>
          </p:cNvPr>
          <p:cNvGrpSpPr/>
          <p:nvPr/>
        </p:nvGrpSpPr>
        <p:grpSpPr>
          <a:xfrm flipH="1">
            <a:off x="6381058" y="1443878"/>
            <a:ext cx="1350101" cy="1233546"/>
            <a:chOff x="4772025" y="2219325"/>
            <a:chExt cx="2647950" cy="241935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0501A9E-5F35-4370-A110-5219C5C6BC98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20E67B-E500-48B2-A86C-5754F77427AB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7C1FCB-1EBD-413C-811D-B5965E11D0D7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8A331E-3C88-406A-B801-6AC11F236F32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0ED97A-9617-41B1-9CE4-57DA7F0B1D76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C3DECDA-C816-486A-89AF-5340F9B020A6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3A2FA-3867-49FD-B73B-A04BDEF3F4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6600AB-0314-4158-809C-691BF39CDB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119">
            <a:extLst>
              <a:ext uri="{FF2B5EF4-FFF2-40B4-BE49-F238E27FC236}">
                <a16:creationId xmlns:a16="http://schemas.microsoft.com/office/drawing/2014/main" id="{445FD853-CB22-4BA1-89C6-0CA8DD47B552}"/>
              </a:ext>
            </a:extLst>
          </p:cNvPr>
          <p:cNvSpPr>
            <a:spLocks noChangeAspect="1"/>
          </p:cNvSpPr>
          <p:nvPr/>
        </p:nvSpPr>
        <p:spPr>
          <a:xfrm>
            <a:off x="7715057" y="1922554"/>
            <a:ext cx="684000" cy="786353"/>
          </a:xfrm>
          <a:custGeom>
            <a:avLst/>
            <a:gdLst>
              <a:gd name="connsiteX0" fmla="*/ 945246 w 1890492"/>
              <a:gd name="connsiteY0" fmla="*/ 1395615 h 2173384"/>
              <a:gd name="connsiteX1" fmla="*/ 1019705 w 1890492"/>
              <a:gd name="connsiteY1" fmla="*/ 1470074 h 2173384"/>
              <a:gd name="connsiteX2" fmla="*/ 945246 w 1890492"/>
              <a:gd name="connsiteY2" fmla="*/ 1544533 h 2173384"/>
              <a:gd name="connsiteX3" fmla="*/ 870787 w 1890492"/>
              <a:gd name="connsiteY3" fmla="*/ 1470074 h 2173384"/>
              <a:gd name="connsiteX4" fmla="*/ 945246 w 1890492"/>
              <a:gd name="connsiteY4" fmla="*/ 1395615 h 2173384"/>
              <a:gd name="connsiteX5" fmla="*/ 1049278 w 1890492"/>
              <a:gd name="connsiteY5" fmla="*/ 1286200 h 2173384"/>
              <a:gd name="connsiteX6" fmla="*/ 1096367 w 1890492"/>
              <a:gd name="connsiteY6" fmla="*/ 1333289 h 2173384"/>
              <a:gd name="connsiteX7" fmla="*/ 1049278 w 1890492"/>
              <a:gd name="connsiteY7" fmla="*/ 1380378 h 2173384"/>
              <a:gd name="connsiteX8" fmla="*/ 1002189 w 1890492"/>
              <a:gd name="connsiteY8" fmla="*/ 1333289 h 2173384"/>
              <a:gd name="connsiteX9" fmla="*/ 1049278 w 1890492"/>
              <a:gd name="connsiteY9" fmla="*/ 1286200 h 2173384"/>
              <a:gd name="connsiteX10" fmla="*/ 841214 w 1890492"/>
              <a:gd name="connsiteY10" fmla="*/ 1286200 h 2173384"/>
              <a:gd name="connsiteX11" fmla="*/ 888303 w 1890492"/>
              <a:gd name="connsiteY11" fmla="*/ 1333289 h 2173384"/>
              <a:gd name="connsiteX12" fmla="*/ 841214 w 1890492"/>
              <a:gd name="connsiteY12" fmla="*/ 1380378 h 2173384"/>
              <a:gd name="connsiteX13" fmla="*/ 794125 w 1890492"/>
              <a:gd name="connsiteY13" fmla="*/ 1333289 h 2173384"/>
              <a:gd name="connsiteX14" fmla="*/ 841214 w 1890492"/>
              <a:gd name="connsiteY14" fmla="*/ 1286200 h 2173384"/>
              <a:gd name="connsiteX15" fmla="*/ 277883 w 1890492"/>
              <a:gd name="connsiteY15" fmla="*/ 1172688 h 2173384"/>
              <a:gd name="connsiteX16" fmla="*/ 581764 w 1890492"/>
              <a:gd name="connsiteY16" fmla="*/ 1172688 h 2173384"/>
              <a:gd name="connsiteX17" fmla="*/ 945246 w 1890492"/>
              <a:gd name="connsiteY17" fmla="*/ 1863000 h 2173384"/>
              <a:gd name="connsiteX18" fmla="*/ 1308728 w 1890492"/>
              <a:gd name="connsiteY18" fmla="*/ 1172688 h 2173384"/>
              <a:gd name="connsiteX19" fmla="*/ 1612609 w 1890492"/>
              <a:gd name="connsiteY19" fmla="*/ 1172688 h 2173384"/>
              <a:gd name="connsiteX20" fmla="*/ 1890492 w 1890492"/>
              <a:gd name="connsiteY20" fmla="*/ 1450571 h 2173384"/>
              <a:gd name="connsiteX21" fmla="*/ 1890492 w 1890492"/>
              <a:gd name="connsiteY21" fmla="*/ 2173384 h 2173384"/>
              <a:gd name="connsiteX22" fmla="*/ 0 w 1890492"/>
              <a:gd name="connsiteY22" fmla="*/ 2173384 h 2173384"/>
              <a:gd name="connsiteX23" fmla="*/ 0 w 1890492"/>
              <a:gd name="connsiteY23" fmla="*/ 1450571 h 2173384"/>
              <a:gd name="connsiteX24" fmla="*/ 277883 w 1890492"/>
              <a:gd name="connsiteY24" fmla="*/ 1172688 h 2173384"/>
              <a:gd name="connsiteX25" fmla="*/ 1153311 w 1890492"/>
              <a:gd name="connsiteY25" fmla="*/ 1164229 h 2173384"/>
              <a:gd name="connsiteX26" fmla="*/ 1200400 w 1890492"/>
              <a:gd name="connsiteY26" fmla="*/ 1211318 h 2173384"/>
              <a:gd name="connsiteX27" fmla="*/ 1153311 w 1890492"/>
              <a:gd name="connsiteY27" fmla="*/ 1258407 h 2173384"/>
              <a:gd name="connsiteX28" fmla="*/ 1106222 w 1890492"/>
              <a:gd name="connsiteY28" fmla="*/ 1211318 h 2173384"/>
              <a:gd name="connsiteX29" fmla="*/ 1153311 w 1890492"/>
              <a:gd name="connsiteY29" fmla="*/ 1164229 h 2173384"/>
              <a:gd name="connsiteX30" fmla="*/ 737182 w 1890492"/>
              <a:gd name="connsiteY30" fmla="*/ 1164229 h 2173384"/>
              <a:gd name="connsiteX31" fmla="*/ 784271 w 1890492"/>
              <a:gd name="connsiteY31" fmla="*/ 1211318 h 2173384"/>
              <a:gd name="connsiteX32" fmla="*/ 737182 w 1890492"/>
              <a:gd name="connsiteY32" fmla="*/ 1258407 h 2173384"/>
              <a:gd name="connsiteX33" fmla="*/ 690093 w 1890492"/>
              <a:gd name="connsiteY33" fmla="*/ 1211318 h 2173384"/>
              <a:gd name="connsiteX34" fmla="*/ 737182 w 1890492"/>
              <a:gd name="connsiteY34" fmla="*/ 1164229 h 2173384"/>
              <a:gd name="connsiteX35" fmla="*/ 945246 w 1890492"/>
              <a:gd name="connsiteY35" fmla="*/ 0 h 2173384"/>
              <a:gd name="connsiteX36" fmla="*/ 1402446 w 1890492"/>
              <a:gd name="connsiteY36" fmla="*/ 474540 h 2173384"/>
              <a:gd name="connsiteX37" fmla="*/ 1522811 w 1890492"/>
              <a:gd name="connsiteY37" fmla="*/ 1107783 h 2173384"/>
              <a:gd name="connsiteX38" fmla="*/ 1073220 w 1890492"/>
              <a:gd name="connsiteY38" fmla="*/ 1107783 h 2173384"/>
              <a:gd name="connsiteX39" fmla="*/ 1046521 w 1890492"/>
              <a:gd name="connsiteY39" fmla="*/ 1000988 h 2173384"/>
              <a:gd name="connsiteX40" fmla="*/ 1070440 w 1890492"/>
              <a:gd name="connsiteY40" fmla="*/ 991938 h 2173384"/>
              <a:gd name="connsiteX41" fmla="*/ 1178879 w 1890492"/>
              <a:gd name="connsiteY41" fmla="*/ 902583 h 2173384"/>
              <a:gd name="connsiteX42" fmla="*/ 1279970 w 1890492"/>
              <a:gd name="connsiteY42" fmla="*/ 481858 h 2173384"/>
              <a:gd name="connsiteX43" fmla="*/ 609545 w 1890492"/>
              <a:gd name="connsiteY43" fmla="*/ 487992 h 2173384"/>
              <a:gd name="connsiteX44" fmla="*/ 716368 w 1890492"/>
              <a:gd name="connsiteY44" fmla="*/ 908268 h 2173384"/>
              <a:gd name="connsiteX45" fmla="*/ 826077 w 1890492"/>
              <a:gd name="connsiteY45" fmla="*/ 994942 h 2173384"/>
              <a:gd name="connsiteX46" fmla="*/ 843914 w 1890492"/>
              <a:gd name="connsiteY46" fmla="*/ 1001218 h 2173384"/>
              <a:gd name="connsiteX47" fmla="*/ 817273 w 1890492"/>
              <a:gd name="connsiteY47" fmla="*/ 1107783 h 2173384"/>
              <a:gd name="connsiteX48" fmla="*/ 367681 w 1890492"/>
              <a:gd name="connsiteY48" fmla="*/ 1107783 h 2173384"/>
              <a:gd name="connsiteX49" fmla="*/ 488046 w 1890492"/>
              <a:gd name="connsiteY49" fmla="*/ 474540 h 2173384"/>
              <a:gd name="connsiteX50" fmla="*/ 945246 w 1890492"/>
              <a:gd name="connsiteY50" fmla="*/ 0 h 21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90492" h="2173384">
                <a:moveTo>
                  <a:pt x="945246" y="1395615"/>
                </a:moveTo>
                <a:cubicBezTo>
                  <a:pt x="986369" y="1395615"/>
                  <a:pt x="1019705" y="1428951"/>
                  <a:pt x="1019705" y="1470074"/>
                </a:cubicBezTo>
                <a:cubicBezTo>
                  <a:pt x="1019705" y="1511197"/>
                  <a:pt x="986369" y="1544533"/>
                  <a:pt x="945246" y="1544533"/>
                </a:cubicBezTo>
                <a:cubicBezTo>
                  <a:pt x="904123" y="1544533"/>
                  <a:pt x="870787" y="1511197"/>
                  <a:pt x="870787" y="1470074"/>
                </a:cubicBezTo>
                <a:cubicBezTo>
                  <a:pt x="870787" y="1428951"/>
                  <a:pt x="904123" y="1395615"/>
                  <a:pt x="945246" y="1395615"/>
                </a:cubicBezTo>
                <a:close/>
                <a:moveTo>
                  <a:pt x="1049278" y="1286200"/>
                </a:moveTo>
                <a:cubicBezTo>
                  <a:pt x="1075285" y="1286200"/>
                  <a:pt x="1096367" y="1307282"/>
                  <a:pt x="1096367" y="1333289"/>
                </a:cubicBezTo>
                <a:cubicBezTo>
                  <a:pt x="1096367" y="1359296"/>
                  <a:pt x="1075285" y="1380378"/>
                  <a:pt x="1049278" y="1380378"/>
                </a:cubicBezTo>
                <a:cubicBezTo>
                  <a:pt x="1023271" y="1380378"/>
                  <a:pt x="1002189" y="1359296"/>
                  <a:pt x="1002189" y="1333289"/>
                </a:cubicBezTo>
                <a:cubicBezTo>
                  <a:pt x="1002189" y="1307282"/>
                  <a:pt x="1023271" y="1286200"/>
                  <a:pt x="1049278" y="1286200"/>
                </a:cubicBezTo>
                <a:close/>
                <a:moveTo>
                  <a:pt x="841214" y="1286200"/>
                </a:moveTo>
                <a:cubicBezTo>
                  <a:pt x="867221" y="1286200"/>
                  <a:pt x="888303" y="1307282"/>
                  <a:pt x="888303" y="1333289"/>
                </a:cubicBezTo>
                <a:cubicBezTo>
                  <a:pt x="888303" y="1359296"/>
                  <a:pt x="867221" y="1380378"/>
                  <a:pt x="841214" y="1380378"/>
                </a:cubicBezTo>
                <a:cubicBezTo>
                  <a:pt x="815207" y="1380378"/>
                  <a:pt x="794125" y="1359296"/>
                  <a:pt x="794125" y="1333289"/>
                </a:cubicBezTo>
                <a:cubicBezTo>
                  <a:pt x="794125" y="1307282"/>
                  <a:pt x="815207" y="1286200"/>
                  <a:pt x="841214" y="1286200"/>
                </a:cubicBezTo>
                <a:close/>
                <a:moveTo>
                  <a:pt x="277883" y="1172688"/>
                </a:moveTo>
                <a:lnTo>
                  <a:pt x="581764" y="1172688"/>
                </a:lnTo>
                <a:lnTo>
                  <a:pt x="945246" y="1863000"/>
                </a:lnTo>
                <a:lnTo>
                  <a:pt x="1308728" y="1172688"/>
                </a:lnTo>
                <a:lnTo>
                  <a:pt x="1612609" y="1172688"/>
                </a:lnTo>
                <a:cubicBezTo>
                  <a:pt x="1766080" y="1172688"/>
                  <a:pt x="1890492" y="1297100"/>
                  <a:pt x="1890492" y="1450571"/>
                </a:cubicBezTo>
                <a:lnTo>
                  <a:pt x="1890492" y="2173384"/>
                </a:lnTo>
                <a:lnTo>
                  <a:pt x="0" y="2173384"/>
                </a:lnTo>
                <a:lnTo>
                  <a:pt x="0" y="1450571"/>
                </a:lnTo>
                <a:cubicBezTo>
                  <a:pt x="0" y="1297100"/>
                  <a:pt x="124412" y="1172688"/>
                  <a:pt x="277883" y="1172688"/>
                </a:cubicBezTo>
                <a:close/>
                <a:moveTo>
                  <a:pt x="1153311" y="1164229"/>
                </a:moveTo>
                <a:cubicBezTo>
                  <a:pt x="1179318" y="1164229"/>
                  <a:pt x="1200400" y="1185311"/>
                  <a:pt x="1200400" y="1211318"/>
                </a:cubicBezTo>
                <a:cubicBezTo>
                  <a:pt x="1200400" y="1237325"/>
                  <a:pt x="1179318" y="1258407"/>
                  <a:pt x="1153311" y="1258407"/>
                </a:cubicBezTo>
                <a:cubicBezTo>
                  <a:pt x="1127304" y="1258407"/>
                  <a:pt x="1106222" y="1237325"/>
                  <a:pt x="1106222" y="1211318"/>
                </a:cubicBezTo>
                <a:cubicBezTo>
                  <a:pt x="1106222" y="1185311"/>
                  <a:pt x="1127304" y="1164229"/>
                  <a:pt x="1153311" y="1164229"/>
                </a:cubicBezTo>
                <a:close/>
                <a:moveTo>
                  <a:pt x="737182" y="1164229"/>
                </a:moveTo>
                <a:cubicBezTo>
                  <a:pt x="763189" y="1164229"/>
                  <a:pt x="784271" y="1185311"/>
                  <a:pt x="784271" y="1211318"/>
                </a:cubicBezTo>
                <a:cubicBezTo>
                  <a:pt x="784271" y="1237325"/>
                  <a:pt x="763189" y="1258407"/>
                  <a:pt x="737182" y="1258407"/>
                </a:cubicBezTo>
                <a:cubicBezTo>
                  <a:pt x="711175" y="1258407"/>
                  <a:pt x="690093" y="1237325"/>
                  <a:pt x="690093" y="1211318"/>
                </a:cubicBezTo>
                <a:cubicBezTo>
                  <a:pt x="690093" y="1185311"/>
                  <a:pt x="711175" y="1164229"/>
                  <a:pt x="737182" y="1164229"/>
                </a:cubicBezTo>
                <a:close/>
                <a:moveTo>
                  <a:pt x="945246" y="0"/>
                </a:moveTo>
                <a:cubicBezTo>
                  <a:pt x="1197751" y="0"/>
                  <a:pt x="1378633" y="197630"/>
                  <a:pt x="1402446" y="474540"/>
                </a:cubicBezTo>
                <a:cubicBezTo>
                  <a:pt x="1423518" y="705394"/>
                  <a:pt x="1482689" y="896702"/>
                  <a:pt x="1522811" y="1107783"/>
                </a:cubicBezTo>
                <a:lnTo>
                  <a:pt x="1073220" y="1107783"/>
                </a:lnTo>
                <a:lnTo>
                  <a:pt x="1046521" y="1000988"/>
                </a:lnTo>
                <a:lnTo>
                  <a:pt x="1070440" y="991938"/>
                </a:lnTo>
                <a:cubicBezTo>
                  <a:pt x="1109569" y="971897"/>
                  <a:pt x="1146444" y="942103"/>
                  <a:pt x="1178879" y="902583"/>
                </a:cubicBezTo>
                <a:cubicBezTo>
                  <a:pt x="1266920" y="795310"/>
                  <a:pt x="1305308" y="635547"/>
                  <a:pt x="1279970" y="481858"/>
                </a:cubicBezTo>
                <a:lnTo>
                  <a:pt x="609545" y="487992"/>
                </a:lnTo>
                <a:cubicBezTo>
                  <a:pt x="585744" y="642882"/>
                  <a:pt x="626357" y="802666"/>
                  <a:pt x="716368" y="908268"/>
                </a:cubicBezTo>
                <a:cubicBezTo>
                  <a:pt x="749368" y="946984"/>
                  <a:pt x="786665" y="975866"/>
                  <a:pt x="826077" y="994942"/>
                </a:cubicBezTo>
                <a:lnTo>
                  <a:pt x="843914" y="1001218"/>
                </a:lnTo>
                <a:lnTo>
                  <a:pt x="817273" y="1107783"/>
                </a:lnTo>
                <a:lnTo>
                  <a:pt x="367681" y="1107783"/>
                </a:lnTo>
                <a:cubicBezTo>
                  <a:pt x="407803" y="896702"/>
                  <a:pt x="464592" y="700452"/>
                  <a:pt x="488046" y="474540"/>
                </a:cubicBezTo>
                <a:cubicBezTo>
                  <a:pt x="499952" y="212459"/>
                  <a:pt x="692741" y="0"/>
                  <a:pt x="9452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2066">
            <a:extLst>
              <a:ext uri="{FF2B5EF4-FFF2-40B4-BE49-F238E27FC236}">
                <a16:creationId xmlns:a16="http://schemas.microsoft.com/office/drawing/2014/main" id="{AE0DF2CF-4E3D-492D-A558-5B74BE14905A}"/>
              </a:ext>
            </a:extLst>
          </p:cNvPr>
          <p:cNvGrpSpPr/>
          <p:nvPr/>
        </p:nvGrpSpPr>
        <p:grpSpPr>
          <a:xfrm>
            <a:off x="6422133" y="4560776"/>
            <a:ext cx="3269848" cy="786353"/>
            <a:chOff x="2283362" y="4568095"/>
            <a:chExt cx="3269848" cy="786353"/>
          </a:xfrm>
        </p:grpSpPr>
        <p:sp>
          <p:nvSpPr>
            <p:cNvPr id="5" name="자유형: 도형 95">
              <a:extLst>
                <a:ext uri="{FF2B5EF4-FFF2-40B4-BE49-F238E27FC236}">
                  <a16:creationId xmlns:a16="http://schemas.microsoft.com/office/drawing/2014/main" id="{6D0220B9-F072-4120-BC15-319C28F2C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3362" y="4568095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자유형: 도형 108">
              <a:extLst>
                <a:ext uri="{FF2B5EF4-FFF2-40B4-BE49-F238E27FC236}">
                  <a16:creationId xmlns:a16="http://schemas.microsoft.com/office/drawing/2014/main" id="{FCB0DFED-E5A0-474C-844D-A85032CD1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311" y="4568095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자유형: 도형 109">
              <a:extLst>
                <a:ext uri="{FF2B5EF4-FFF2-40B4-BE49-F238E27FC236}">
                  <a16:creationId xmlns:a16="http://schemas.microsoft.com/office/drawing/2014/main" id="{4D002EEE-60C6-4D41-BC83-233B963A0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7260" y="4568095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자유형: 도형 110">
              <a:extLst>
                <a:ext uri="{FF2B5EF4-FFF2-40B4-BE49-F238E27FC236}">
                  <a16:creationId xmlns:a16="http://schemas.microsoft.com/office/drawing/2014/main" id="{652B1E48-CDB7-4507-BBF6-850297C978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9210" y="4568095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" name="그룹 2064">
            <a:extLst>
              <a:ext uri="{FF2B5EF4-FFF2-40B4-BE49-F238E27FC236}">
                <a16:creationId xmlns:a16="http://schemas.microsoft.com/office/drawing/2014/main" id="{C357E483-03F1-4A9D-AA28-425A2AC5BC54}"/>
              </a:ext>
            </a:extLst>
          </p:cNvPr>
          <p:cNvGrpSpPr/>
          <p:nvPr/>
        </p:nvGrpSpPr>
        <p:grpSpPr>
          <a:xfrm>
            <a:off x="2283362" y="4560775"/>
            <a:ext cx="3269848" cy="774764"/>
            <a:chOff x="2283362" y="4560775"/>
            <a:chExt cx="3269848" cy="774764"/>
          </a:xfrm>
          <a:solidFill>
            <a:schemeClr val="accent2"/>
          </a:solidFill>
        </p:grpSpPr>
        <p:sp>
          <p:nvSpPr>
            <p:cNvPr id="10" name="자유형: 도형 69">
              <a:extLst>
                <a:ext uri="{FF2B5EF4-FFF2-40B4-BE49-F238E27FC236}">
                  <a16:creationId xmlns:a16="http://schemas.microsoft.com/office/drawing/2014/main" id="{168984CB-B1E5-4725-A1A4-029F8B1C5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3362" y="4560775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자유형: 도형 96">
              <a:extLst>
                <a:ext uri="{FF2B5EF4-FFF2-40B4-BE49-F238E27FC236}">
                  <a16:creationId xmlns:a16="http://schemas.microsoft.com/office/drawing/2014/main" id="{8AB6666D-2EDE-4776-88ED-BA9507A8C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5311" y="4560775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자유형: 도형 97">
              <a:extLst>
                <a:ext uri="{FF2B5EF4-FFF2-40B4-BE49-F238E27FC236}">
                  <a16:creationId xmlns:a16="http://schemas.microsoft.com/office/drawing/2014/main" id="{53FFA5F1-46D4-4CA9-9340-6A2E1B8A8A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7260" y="4560775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자유형: 도형 98">
              <a:extLst>
                <a:ext uri="{FF2B5EF4-FFF2-40B4-BE49-F238E27FC236}">
                  <a16:creationId xmlns:a16="http://schemas.microsoft.com/office/drawing/2014/main" id="{A5FE0C98-BACB-4AC4-916A-CB04E286C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9210" y="4560775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4" name="그룹 2063">
            <a:extLst>
              <a:ext uri="{FF2B5EF4-FFF2-40B4-BE49-F238E27FC236}">
                <a16:creationId xmlns:a16="http://schemas.microsoft.com/office/drawing/2014/main" id="{5CBED1A8-933F-4E05-9C16-1D1C89D4B83F}"/>
              </a:ext>
            </a:extLst>
          </p:cNvPr>
          <p:cNvGrpSpPr/>
          <p:nvPr/>
        </p:nvGrpSpPr>
        <p:grpSpPr>
          <a:xfrm>
            <a:off x="2714338" y="3685230"/>
            <a:ext cx="2407898" cy="774764"/>
            <a:chOff x="2732609" y="3686242"/>
            <a:chExt cx="2407898" cy="774764"/>
          </a:xfrm>
          <a:solidFill>
            <a:schemeClr val="accent2"/>
          </a:solidFill>
        </p:grpSpPr>
        <p:sp>
          <p:nvSpPr>
            <p:cNvPr id="15" name="자유형: 도형 99">
              <a:extLst>
                <a:ext uri="{FF2B5EF4-FFF2-40B4-BE49-F238E27FC236}">
                  <a16:creationId xmlns:a16="http://schemas.microsoft.com/office/drawing/2014/main" id="{7836A58C-F306-4BFB-9A8C-9DC4B0FC66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2609" y="3686242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자유형: 도형 100">
              <a:extLst>
                <a:ext uri="{FF2B5EF4-FFF2-40B4-BE49-F238E27FC236}">
                  <a16:creationId xmlns:a16="http://schemas.microsoft.com/office/drawing/2014/main" id="{AF595103-69C7-4F35-9A1C-EB5193C79E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94558" y="3686242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자유형: 도형 101">
              <a:extLst>
                <a:ext uri="{FF2B5EF4-FFF2-40B4-BE49-F238E27FC236}">
                  <a16:creationId xmlns:a16="http://schemas.microsoft.com/office/drawing/2014/main" id="{E8021B8C-150A-4E35-B37E-967466545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6507" y="3686242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8" name="그룹 2065">
            <a:extLst>
              <a:ext uri="{FF2B5EF4-FFF2-40B4-BE49-F238E27FC236}">
                <a16:creationId xmlns:a16="http://schemas.microsoft.com/office/drawing/2014/main" id="{4034AC3E-5087-4836-8248-63E1EE035D5A}"/>
              </a:ext>
            </a:extLst>
          </p:cNvPr>
          <p:cNvGrpSpPr/>
          <p:nvPr/>
        </p:nvGrpSpPr>
        <p:grpSpPr>
          <a:xfrm>
            <a:off x="3145313" y="2809686"/>
            <a:ext cx="1545949" cy="774764"/>
            <a:chOff x="3155105" y="2798414"/>
            <a:chExt cx="1545949" cy="774764"/>
          </a:xfrm>
          <a:solidFill>
            <a:schemeClr val="bg1">
              <a:lumMod val="75000"/>
            </a:schemeClr>
          </a:solidFill>
        </p:grpSpPr>
        <p:sp>
          <p:nvSpPr>
            <p:cNvPr id="19" name="자유형: 도형 104">
              <a:extLst>
                <a:ext uri="{FF2B5EF4-FFF2-40B4-BE49-F238E27FC236}">
                  <a16:creationId xmlns:a16="http://schemas.microsoft.com/office/drawing/2014/main" id="{AB19D0D9-6F25-4867-B320-544E550C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5105" y="2798414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자유형: 도형 105">
              <a:extLst>
                <a:ext uri="{FF2B5EF4-FFF2-40B4-BE49-F238E27FC236}">
                  <a16:creationId xmlns:a16="http://schemas.microsoft.com/office/drawing/2014/main" id="{8E6145BE-F031-47C9-ADC8-1A5AA126A2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7054" y="2798414"/>
              <a:ext cx="684000" cy="774764"/>
            </a:xfrm>
            <a:custGeom>
              <a:avLst/>
              <a:gdLst>
                <a:gd name="connsiteX0" fmla="*/ 945247 w 1890492"/>
                <a:gd name="connsiteY0" fmla="*/ 1114474 h 2141350"/>
                <a:gd name="connsiteX1" fmla="*/ 1086470 w 1890492"/>
                <a:gd name="connsiteY1" fmla="*/ 1217221 h 2141350"/>
                <a:gd name="connsiteX2" fmla="*/ 1032527 w 1890492"/>
                <a:gd name="connsiteY2" fmla="*/ 1383470 h 2141350"/>
                <a:gd name="connsiteX3" fmla="*/ 1020420 w 1890492"/>
                <a:gd name="connsiteY3" fmla="*/ 1383470 h 2141350"/>
                <a:gd name="connsiteX4" fmla="*/ 1054271 w 1890492"/>
                <a:gd name="connsiteY4" fmla="*/ 1682266 h 2141350"/>
                <a:gd name="connsiteX5" fmla="*/ 1291454 w 1890492"/>
                <a:gd name="connsiteY5" fmla="*/ 1140654 h 2141350"/>
                <a:gd name="connsiteX6" fmla="*/ 1612609 w 1890492"/>
                <a:gd name="connsiteY6" fmla="*/ 1140654 h 2141350"/>
                <a:gd name="connsiteX7" fmla="*/ 1890492 w 1890492"/>
                <a:gd name="connsiteY7" fmla="*/ 1418537 h 2141350"/>
                <a:gd name="connsiteX8" fmla="*/ 1890492 w 1890492"/>
                <a:gd name="connsiteY8" fmla="*/ 2141350 h 2141350"/>
                <a:gd name="connsiteX9" fmla="*/ 0 w 1890492"/>
                <a:gd name="connsiteY9" fmla="*/ 2141350 h 2141350"/>
                <a:gd name="connsiteX10" fmla="*/ 0 w 1890492"/>
                <a:gd name="connsiteY10" fmla="*/ 1418537 h 2141350"/>
                <a:gd name="connsiteX11" fmla="*/ 277883 w 1890492"/>
                <a:gd name="connsiteY11" fmla="*/ 1140654 h 2141350"/>
                <a:gd name="connsiteX12" fmla="*/ 599038 w 1890492"/>
                <a:gd name="connsiteY12" fmla="*/ 1140654 h 2141350"/>
                <a:gd name="connsiteX13" fmla="*/ 836222 w 1890492"/>
                <a:gd name="connsiteY13" fmla="*/ 1682266 h 2141350"/>
                <a:gd name="connsiteX14" fmla="*/ 870072 w 1890492"/>
                <a:gd name="connsiteY14" fmla="*/ 1383470 h 2141350"/>
                <a:gd name="connsiteX15" fmla="*/ 857966 w 1890492"/>
                <a:gd name="connsiteY15" fmla="*/ 1383470 h 2141350"/>
                <a:gd name="connsiteX16" fmla="*/ 804023 w 1890492"/>
                <a:gd name="connsiteY16" fmla="*/ 1217221 h 2141350"/>
                <a:gd name="connsiteX17" fmla="*/ 945246 w 1890492"/>
                <a:gd name="connsiteY17" fmla="*/ 0 h 2141350"/>
                <a:gd name="connsiteX18" fmla="*/ 1402446 w 1890492"/>
                <a:gd name="connsiteY18" fmla="*/ 457200 h 2141350"/>
                <a:gd name="connsiteX19" fmla="*/ 945246 w 1890492"/>
                <a:gd name="connsiteY19" fmla="*/ 914400 h 2141350"/>
                <a:gd name="connsiteX20" fmla="*/ 488046 w 1890492"/>
                <a:gd name="connsiteY20" fmla="*/ 457200 h 2141350"/>
                <a:gd name="connsiteX21" fmla="*/ 945246 w 1890492"/>
                <a:gd name="connsiteY21" fmla="*/ 0 h 21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90492" h="2141350">
                  <a:moveTo>
                    <a:pt x="945247" y="1114474"/>
                  </a:moveTo>
                  <a:lnTo>
                    <a:pt x="1086470" y="1217221"/>
                  </a:lnTo>
                  <a:lnTo>
                    <a:pt x="1032527" y="1383470"/>
                  </a:lnTo>
                  <a:lnTo>
                    <a:pt x="1020420" y="1383470"/>
                  </a:lnTo>
                  <a:lnTo>
                    <a:pt x="1054271" y="1682266"/>
                  </a:lnTo>
                  <a:lnTo>
                    <a:pt x="1291454" y="1140654"/>
                  </a:lnTo>
                  <a:lnTo>
                    <a:pt x="1612609" y="1140654"/>
                  </a:lnTo>
                  <a:cubicBezTo>
                    <a:pt x="1766080" y="1140654"/>
                    <a:pt x="1890492" y="1265066"/>
                    <a:pt x="1890492" y="1418537"/>
                  </a:cubicBezTo>
                  <a:lnTo>
                    <a:pt x="1890492" y="2141350"/>
                  </a:lnTo>
                  <a:lnTo>
                    <a:pt x="0" y="2141350"/>
                  </a:lnTo>
                  <a:lnTo>
                    <a:pt x="0" y="1418537"/>
                  </a:lnTo>
                  <a:cubicBezTo>
                    <a:pt x="0" y="1265066"/>
                    <a:pt x="124412" y="1140654"/>
                    <a:pt x="277883" y="1140654"/>
                  </a:cubicBezTo>
                  <a:lnTo>
                    <a:pt x="599038" y="1140654"/>
                  </a:lnTo>
                  <a:lnTo>
                    <a:pt x="836222" y="1682266"/>
                  </a:lnTo>
                  <a:lnTo>
                    <a:pt x="870072" y="1383470"/>
                  </a:lnTo>
                  <a:lnTo>
                    <a:pt x="857966" y="1383470"/>
                  </a:lnTo>
                  <a:lnTo>
                    <a:pt x="804023" y="1217221"/>
                  </a:lnTo>
                  <a:close/>
                  <a:moveTo>
                    <a:pt x="945246" y="0"/>
                  </a:moveTo>
                  <a:cubicBezTo>
                    <a:pt x="1197751" y="0"/>
                    <a:pt x="1402446" y="204695"/>
                    <a:pt x="1402446" y="457200"/>
                  </a:cubicBezTo>
                  <a:cubicBezTo>
                    <a:pt x="1402446" y="709705"/>
                    <a:pt x="1197751" y="914400"/>
                    <a:pt x="945246" y="914400"/>
                  </a:cubicBezTo>
                  <a:cubicBezTo>
                    <a:pt x="692741" y="914400"/>
                    <a:pt x="488046" y="709705"/>
                    <a:pt x="488046" y="457200"/>
                  </a:cubicBezTo>
                  <a:cubicBezTo>
                    <a:pt x="488046" y="204695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자유형: 도형 107">
            <a:extLst>
              <a:ext uri="{FF2B5EF4-FFF2-40B4-BE49-F238E27FC236}">
                <a16:creationId xmlns:a16="http://schemas.microsoft.com/office/drawing/2014/main" id="{FEC0D648-DA4F-4A44-8216-035DEE942754}"/>
              </a:ext>
            </a:extLst>
          </p:cNvPr>
          <p:cNvSpPr>
            <a:spLocks noChangeAspect="1"/>
          </p:cNvSpPr>
          <p:nvPr/>
        </p:nvSpPr>
        <p:spPr>
          <a:xfrm>
            <a:off x="3576286" y="1934142"/>
            <a:ext cx="684000" cy="774764"/>
          </a:xfrm>
          <a:custGeom>
            <a:avLst/>
            <a:gdLst>
              <a:gd name="connsiteX0" fmla="*/ 945247 w 1890492"/>
              <a:gd name="connsiteY0" fmla="*/ 1114474 h 2141350"/>
              <a:gd name="connsiteX1" fmla="*/ 1086470 w 1890492"/>
              <a:gd name="connsiteY1" fmla="*/ 1217221 h 2141350"/>
              <a:gd name="connsiteX2" fmla="*/ 1032527 w 1890492"/>
              <a:gd name="connsiteY2" fmla="*/ 1383470 h 2141350"/>
              <a:gd name="connsiteX3" fmla="*/ 1020420 w 1890492"/>
              <a:gd name="connsiteY3" fmla="*/ 1383470 h 2141350"/>
              <a:gd name="connsiteX4" fmla="*/ 1054271 w 1890492"/>
              <a:gd name="connsiteY4" fmla="*/ 1682266 h 2141350"/>
              <a:gd name="connsiteX5" fmla="*/ 1291454 w 1890492"/>
              <a:gd name="connsiteY5" fmla="*/ 1140654 h 2141350"/>
              <a:gd name="connsiteX6" fmla="*/ 1612609 w 1890492"/>
              <a:gd name="connsiteY6" fmla="*/ 1140654 h 2141350"/>
              <a:gd name="connsiteX7" fmla="*/ 1890492 w 1890492"/>
              <a:gd name="connsiteY7" fmla="*/ 1418537 h 2141350"/>
              <a:gd name="connsiteX8" fmla="*/ 1890492 w 1890492"/>
              <a:gd name="connsiteY8" fmla="*/ 2141350 h 2141350"/>
              <a:gd name="connsiteX9" fmla="*/ 0 w 1890492"/>
              <a:gd name="connsiteY9" fmla="*/ 2141350 h 2141350"/>
              <a:gd name="connsiteX10" fmla="*/ 0 w 1890492"/>
              <a:gd name="connsiteY10" fmla="*/ 1418537 h 2141350"/>
              <a:gd name="connsiteX11" fmla="*/ 277883 w 1890492"/>
              <a:gd name="connsiteY11" fmla="*/ 1140654 h 2141350"/>
              <a:gd name="connsiteX12" fmla="*/ 599038 w 1890492"/>
              <a:gd name="connsiteY12" fmla="*/ 1140654 h 2141350"/>
              <a:gd name="connsiteX13" fmla="*/ 836222 w 1890492"/>
              <a:gd name="connsiteY13" fmla="*/ 1682266 h 2141350"/>
              <a:gd name="connsiteX14" fmla="*/ 870072 w 1890492"/>
              <a:gd name="connsiteY14" fmla="*/ 1383470 h 2141350"/>
              <a:gd name="connsiteX15" fmla="*/ 857966 w 1890492"/>
              <a:gd name="connsiteY15" fmla="*/ 1383470 h 2141350"/>
              <a:gd name="connsiteX16" fmla="*/ 804023 w 1890492"/>
              <a:gd name="connsiteY16" fmla="*/ 1217221 h 2141350"/>
              <a:gd name="connsiteX17" fmla="*/ 945246 w 1890492"/>
              <a:gd name="connsiteY17" fmla="*/ 0 h 2141350"/>
              <a:gd name="connsiteX18" fmla="*/ 1402446 w 1890492"/>
              <a:gd name="connsiteY18" fmla="*/ 457200 h 2141350"/>
              <a:gd name="connsiteX19" fmla="*/ 945246 w 1890492"/>
              <a:gd name="connsiteY19" fmla="*/ 914400 h 2141350"/>
              <a:gd name="connsiteX20" fmla="*/ 488046 w 1890492"/>
              <a:gd name="connsiteY20" fmla="*/ 457200 h 2141350"/>
              <a:gd name="connsiteX21" fmla="*/ 945246 w 1890492"/>
              <a:gd name="connsiteY21" fmla="*/ 0 h 21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90492" h="2141350">
                <a:moveTo>
                  <a:pt x="945247" y="1114474"/>
                </a:moveTo>
                <a:lnTo>
                  <a:pt x="1086470" y="1217221"/>
                </a:lnTo>
                <a:lnTo>
                  <a:pt x="1032527" y="1383470"/>
                </a:lnTo>
                <a:lnTo>
                  <a:pt x="1020420" y="1383470"/>
                </a:lnTo>
                <a:lnTo>
                  <a:pt x="1054271" y="1682266"/>
                </a:lnTo>
                <a:lnTo>
                  <a:pt x="1291454" y="1140654"/>
                </a:lnTo>
                <a:lnTo>
                  <a:pt x="1612609" y="1140654"/>
                </a:lnTo>
                <a:cubicBezTo>
                  <a:pt x="1766080" y="1140654"/>
                  <a:pt x="1890492" y="1265066"/>
                  <a:pt x="1890492" y="1418537"/>
                </a:cubicBezTo>
                <a:lnTo>
                  <a:pt x="1890492" y="2141350"/>
                </a:lnTo>
                <a:lnTo>
                  <a:pt x="0" y="2141350"/>
                </a:lnTo>
                <a:lnTo>
                  <a:pt x="0" y="1418537"/>
                </a:lnTo>
                <a:cubicBezTo>
                  <a:pt x="0" y="1265066"/>
                  <a:pt x="124412" y="1140654"/>
                  <a:pt x="277883" y="1140654"/>
                </a:cubicBezTo>
                <a:lnTo>
                  <a:pt x="599038" y="1140654"/>
                </a:lnTo>
                <a:lnTo>
                  <a:pt x="836222" y="1682266"/>
                </a:lnTo>
                <a:lnTo>
                  <a:pt x="870072" y="1383470"/>
                </a:lnTo>
                <a:lnTo>
                  <a:pt x="857966" y="1383470"/>
                </a:lnTo>
                <a:lnTo>
                  <a:pt x="804023" y="1217221"/>
                </a:lnTo>
                <a:close/>
                <a:moveTo>
                  <a:pt x="945246" y="0"/>
                </a:moveTo>
                <a:cubicBezTo>
                  <a:pt x="1197751" y="0"/>
                  <a:pt x="1402446" y="204695"/>
                  <a:pt x="1402446" y="457200"/>
                </a:cubicBezTo>
                <a:cubicBezTo>
                  <a:pt x="1402446" y="709705"/>
                  <a:pt x="1197751" y="914400"/>
                  <a:pt x="945246" y="914400"/>
                </a:cubicBezTo>
                <a:cubicBezTo>
                  <a:pt x="692741" y="914400"/>
                  <a:pt x="488046" y="709705"/>
                  <a:pt x="488046" y="457200"/>
                </a:cubicBezTo>
                <a:cubicBezTo>
                  <a:pt x="488046" y="204695"/>
                  <a:pt x="692741" y="0"/>
                  <a:pt x="9452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F85D7F-B2D2-4FDF-B42F-0BC4E0F0819E}"/>
              </a:ext>
            </a:extLst>
          </p:cNvPr>
          <p:cNvGrpSpPr/>
          <p:nvPr/>
        </p:nvGrpSpPr>
        <p:grpSpPr>
          <a:xfrm>
            <a:off x="890580" y="5445972"/>
            <a:ext cx="4921826" cy="638986"/>
            <a:chOff x="2079598" y="4324401"/>
            <a:chExt cx="2262901" cy="638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B2F365-1D16-453B-8530-66679CA28E30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Easy to change colors, photos and Text.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4ADED7-3F70-4184-86A9-F2759F7DBD2B}"/>
                </a:ext>
              </a:extLst>
            </p:cNvPr>
            <p:cNvSpPr txBox="1"/>
            <p:nvPr/>
          </p:nvSpPr>
          <p:spPr>
            <a:xfrm>
              <a:off x="2079598" y="4324401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4A8FEE-01A2-4EEA-8196-E8DDFD22EC0F}"/>
              </a:ext>
            </a:extLst>
          </p:cNvPr>
          <p:cNvGrpSpPr/>
          <p:nvPr/>
        </p:nvGrpSpPr>
        <p:grpSpPr>
          <a:xfrm>
            <a:off x="6415582" y="5445972"/>
            <a:ext cx="4921826" cy="638986"/>
            <a:chOff x="2079598" y="4324401"/>
            <a:chExt cx="2262901" cy="6389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28EE9A-1AFF-4215-8DB7-1B33E94DCA83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Easy to change colors, photos and Text.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87D567-DA9F-4D81-A8B5-32B9CB977281}"/>
                </a:ext>
              </a:extLst>
            </p:cNvPr>
            <p:cNvSpPr txBox="1"/>
            <p:nvPr/>
          </p:nvSpPr>
          <p:spPr>
            <a:xfrm>
              <a:off x="2079598" y="4324401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3E1F9A5-B2E3-4BB0-995E-EDF659A5B798}"/>
              </a:ext>
            </a:extLst>
          </p:cNvPr>
          <p:cNvSpPr txBox="1"/>
          <p:nvPr/>
        </p:nvSpPr>
        <p:spPr>
          <a:xfrm>
            <a:off x="1417804" y="1912596"/>
            <a:ext cx="1336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9B791-5D53-4081-A70B-B8EF62DC35A2}"/>
              </a:ext>
            </a:extLst>
          </p:cNvPr>
          <p:cNvSpPr txBox="1"/>
          <p:nvPr/>
        </p:nvSpPr>
        <p:spPr>
          <a:xfrm>
            <a:off x="9437824" y="1944750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4E0166-0683-4DCD-8095-3E45CEA9A177}"/>
              </a:ext>
            </a:extLst>
          </p:cNvPr>
          <p:cNvGrpSpPr/>
          <p:nvPr/>
        </p:nvGrpSpPr>
        <p:grpSpPr>
          <a:xfrm>
            <a:off x="1249924" y="2777133"/>
            <a:ext cx="1504252" cy="895840"/>
            <a:chOff x="3131840" y="2220253"/>
            <a:chExt cx="3096344" cy="8958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D58FD5-CE76-4B51-ACE5-BA5DDFF9CE5C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8511F4-DCB9-4D9F-B4D4-489F31E7AC94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74F0CC-00DC-4A6F-B980-ECDCE9158601}"/>
              </a:ext>
            </a:extLst>
          </p:cNvPr>
          <p:cNvGrpSpPr/>
          <p:nvPr/>
        </p:nvGrpSpPr>
        <p:grpSpPr>
          <a:xfrm>
            <a:off x="9437824" y="2843265"/>
            <a:ext cx="1504252" cy="895840"/>
            <a:chOff x="3131840" y="2220253"/>
            <a:chExt cx="3096344" cy="8958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41D47C-6E57-4F1E-A160-3370C6B7AF45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22EFA5-3049-4AFE-98CD-FFEB7470399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CAD809-4336-4DAB-B07D-91DCEB9A96D7}"/>
              </a:ext>
            </a:extLst>
          </p:cNvPr>
          <p:cNvGrpSpPr/>
          <p:nvPr/>
        </p:nvGrpSpPr>
        <p:grpSpPr>
          <a:xfrm>
            <a:off x="4972654" y="1800633"/>
            <a:ext cx="2246694" cy="1080506"/>
            <a:chOff x="3131840" y="2220253"/>
            <a:chExt cx="3096344" cy="108050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6D6FF7-808B-4BC6-AA18-CC66573A0C43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81C271-B2A6-43AD-B849-673AD462E0E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그룹 2067">
            <a:extLst>
              <a:ext uri="{FF2B5EF4-FFF2-40B4-BE49-F238E27FC236}">
                <a16:creationId xmlns:a16="http://schemas.microsoft.com/office/drawing/2014/main" id="{5080C3B0-9663-498D-B192-5ED3F515FBF0}"/>
              </a:ext>
            </a:extLst>
          </p:cNvPr>
          <p:cNvGrpSpPr/>
          <p:nvPr/>
        </p:nvGrpSpPr>
        <p:grpSpPr>
          <a:xfrm>
            <a:off x="6853108" y="3681368"/>
            <a:ext cx="2407898" cy="786353"/>
            <a:chOff x="6859168" y="3670369"/>
            <a:chExt cx="2407898" cy="786353"/>
          </a:xfrm>
        </p:grpSpPr>
        <p:sp>
          <p:nvSpPr>
            <p:cNvPr id="40" name="자유형: 도형 112">
              <a:extLst>
                <a:ext uri="{FF2B5EF4-FFF2-40B4-BE49-F238E27FC236}">
                  <a16:creationId xmlns:a16="http://schemas.microsoft.com/office/drawing/2014/main" id="{1251DA3C-4577-4A92-BDF9-AD07F5F6D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9168" y="3670369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자유형: 도형 113">
              <a:extLst>
                <a:ext uri="{FF2B5EF4-FFF2-40B4-BE49-F238E27FC236}">
                  <a16:creationId xmlns:a16="http://schemas.microsoft.com/office/drawing/2014/main" id="{D6B0E497-0FDF-4282-B64B-386DF231DA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1117" y="3670369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자유형: 도형 114">
              <a:extLst>
                <a:ext uri="{FF2B5EF4-FFF2-40B4-BE49-F238E27FC236}">
                  <a16:creationId xmlns:a16="http://schemas.microsoft.com/office/drawing/2014/main" id="{31F8B3F7-1A66-418B-B8BC-BFD861B5A1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3066" y="3670369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3" name="그룹 2068">
            <a:extLst>
              <a:ext uri="{FF2B5EF4-FFF2-40B4-BE49-F238E27FC236}">
                <a16:creationId xmlns:a16="http://schemas.microsoft.com/office/drawing/2014/main" id="{D5FA9CF7-ABB6-4C69-9014-6BB6704CE526}"/>
              </a:ext>
            </a:extLst>
          </p:cNvPr>
          <p:cNvGrpSpPr/>
          <p:nvPr/>
        </p:nvGrpSpPr>
        <p:grpSpPr>
          <a:xfrm>
            <a:off x="7284084" y="2801961"/>
            <a:ext cx="1545949" cy="786353"/>
            <a:chOff x="7280241" y="2794454"/>
            <a:chExt cx="1545949" cy="786353"/>
          </a:xfrm>
          <a:solidFill>
            <a:schemeClr val="bg1">
              <a:lumMod val="75000"/>
            </a:schemeClr>
          </a:solidFill>
        </p:grpSpPr>
        <p:sp>
          <p:nvSpPr>
            <p:cNvPr id="44" name="자유형: 도형 116">
              <a:extLst>
                <a:ext uri="{FF2B5EF4-FFF2-40B4-BE49-F238E27FC236}">
                  <a16:creationId xmlns:a16="http://schemas.microsoft.com/office/drawing/2014/main" id="{7A7AC20E-E5FC-4994-ADE8-0946EA6C2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241" y="2794454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자유형: 도형 117">
              <a:extLst>
                <a:ext uri="{FF2B5EF4-FFF2-40B4-BE49-F238E27FC236}">
                  <a16:creationId xmlns:a16="http://schemas.microsoft.com/office/drawing/2014/main" id="{EF120238-7B0F-4495-A240-C4BD5256B3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2190" y="2794454"/>
              <a:ext cx="684000" cy="786353"/>
            </a:xfrm>
            <a:custGeom>
              <a:avLst/>
              <a:gdLst>
                <a:gd name="connsiteX0" fmla="*/ 945246 w 1890492"/>
                <a:gd name="connsiteY0" fmla="*/ 1395615 h 2173384"/>
                <a:gd name="connsiteX1" fmla="*/ 1019705 w 1890492"/>
                <a:gd name="connsiteY1" fmla="*/ 1470074 h 2173384"/>
                <a:gd name="connsiteX2" fmla="*/ 945246 w 1890492"/>
                <a:gd name="connsiteY2" fmla="*/ 1544533 h 2173384"/>
                <a:gd name="connsiteX3" fmla="*/ 870787 w 1890492"/>
                <a:gd name="connsiteY3" fmla="*/ 1470074 h 2173384"/>
                <a:gd name="connsiteX4" fmla="*/ 945246 w 1890492"/>
                <a:gd name="connsiteY4" fmla="*/ 1395615 h 2173384"/>
                <a:gd name="connsiteX5" fmla="*/ 1049278 w 1890492"/>
                <a:gd name="connsiteY5" fmla="*/ 1286200 h 2173384"/>
                <a:gd name="connsiteX6" fmla="*/ 1096367 w 1890492"/>
                <a:gd name="connsiteY6" fmla="*/ 1333289 h 2173384"/>
                <a:gd name="connsiteX7" fmla="*/ 1049278 w 1890492"/>
                <a:gd name="connsiteY7" fmla="*/ 1380378 h 2173384"/>
                <a:gd name="connsiteX8" fmla="*/ 1002189 w 1890492"/>
                <a:gd name="connsiteY8" fmla="*/ 1333289 h 2173384"/>
                <a:gd name="connsiteX9" fmla="*/ 1049278 w 1890492"/>
                <a:gd name="connsiteY9" fmla="*/ 1286200 h 2173384"/>
                <a:gd name="connsiteX10" fmla="*/ 841214 w 1890492"/>
                <a:gd name="connsiteY10" fmla="*/ 1286200 h 2173384"/>
                <a:gd name="connsiteX11" fmla="*/ 888303 w 1890492"/>
                <a:gd name="connsiteY11" fmla="*/ 1333289 h 2173384"/>
                <a:gd name="connsiteX12" fmla="*/ 841214 w 1890492"/>
                <a:gd name="connsiteY12" fmla="*/ 1380378 h 2173384"/>
                <a:gd name="connsiteX13" fmla="*/ 794125 w 1890492"/>
                <a:gd name="connsiteY13" fmla="*/ 1333289 h 2173384"/>
                <a:gd name="connsiteX14" fmla="*/ 841214 w 1890492"/>
                <a:gd name="connsiteY14" fmla="*/ 1286200 h 2173384"/>
                <a:gd name="connsiteX15" fmla="*/ 277883 w 1890492"/>
                <a:gd name="connsiteY15" fmla="*/ 1172688 h 2173384"/>
                <a:gd name="connsiteX16" fmla="*/ 581764 w 1890492"/>
                <a:gd name="connsiteY16" fmla="*/ 1172688 h 2173384"/>
                <a:gd name="connsiteX17" fmla="*/ 945246 w 1890492"/>
                <a:gd name="connsiteY17" fmla="*/ 1863000 h 2173384"/>
                <a:gd name="connsiteX18" fmla="*/ 1308728 w 1890492"/>
                <a:gd name="connsiteY18" fmla="*/ 1172688 h 2173384"/>
                <a:gd name="connsiteX19" fmla="*/ 1612609 w 1890492"/>
                <a:gd name="connsiteY19" fmla="*/ 1172688 h 2173384"/>
                <a:gd name="connsiteX20" fmla="*/ 1890492 w 1890492"/>
                <a:gd name="connsiteY20" fmla="*/ 1450571 h 2173384"/>
                <a:gd name="connsiteX21" fmla="*/ 1890492 w 1890492"/>
                <a:gd name="connsiteY21" fmla="*/ 2173384 h 2173384"/>
                <a:gd name="connsiteX22" fmla="*/ 0 w 1890492"/>
                <a:gd name="connsiteY22" fmla="*/ 2173384 h 2173384"/>
                <a:gd name="connsiteX23" fmla="*/ 0 w 1890492"/>
                <a:gd name="connsiteY23" fmla="*/ 1450571 h 2173384"/>
                <a:gd name="connsiteX24" fmla="*/ 277883 w 1890492"/>
                <a:gd name="connsiteY24" fmla="*/ 1172688 h 2173384"/>
                <a:gd name="connsiteX25" fmla="*/ 1153311 w 1890492"/>
                <a:gd name="connsiteY25" fmla="*/ 1164229 h 2173384"/>
                <a:gd name="connsiteX26" fmla="*/ 1200400 w 1890492"/>
                <a:gd name="connsiteY26" fmla="*/ 1211318 h 2173384"/>
                <a:gd name="connsiteX27" fmla="*/ 1153311 w 1890492"/>
                <a:gd name="connsiteY27" fmla="*/ 1258407 h 2173384"/>
                <a:gd name="connsiteX28" fmla="*/ 1106222 w 1890492"/>
                <a:gd name="connsiteY28" fmla="*/ 1211318 h 2173384"/>
                <a:gd name="connsiteX29" fmla="*/ 1153311 w 1890492"/>
                <a:gd name="connsiteY29" fmla="*/ 1164229 h 2173384"/>
                <a:gd name="connsiteX30" fmla="*/ 737182 w 1890492"/>
                <a:gd name="connsiteY30" fmla="*/ 1164229 h 2173384"/>
                <a:gd name="connsiteX31" fmla="*/ 784271 w 1890492"/>
                <a:gd name="connsiteY31" fmla="*/ 1211318 h 2173384"/>
                <a:gd name="connsiteX32" fmla="*/ 737182 w 1890492"/>
                <a:gd name="connsiteY32" fmla="*/ 1258407 h 2173384"/>
                <a:gd name="connsiteX33" fmla="*/ 690093 w 1890492"/>
                <a:gd name="connsiteY33" fmla="*/ 1211318 h 2173384"/>
                <a:gd name="connsiteX34" fmla="*/ 737182 w 1890492"/>
                <a:gd name="connsiteY34" fmla="*/ 1164229 h 2173384"/>
                <a:gd name="connsiteX35" fmla="*/ 945246 w 1890492"/>
                <a:gd name="connsiteY35" fmla="*/ 0 h 2173384"/>
                <a:gd name="connsiteX36" fmla="*/ 1402446 w 1890492"/>
                <a:gd name="connsiteY36" fmla="*/ 474540 h 2173384"/>
                <a:gd name="connsiteX37" fmla="*/ 1522811 w 1890492"/>
                <a:gd name="connsiteY37" fmla="*/ 1107783 h 2173384"/>
                <a:gd name="connsiteX38" fmla="*/ 1073220 w 1890492"/>
                <a:gd name="connsiteY38" fmla="*/ 1107783 h 2173384"/>
                <a:gd name="connsiteX39" fmla="*/ 1046521 w 1890492"/>
                <a:gd name="connsiteY39" fmla="*/ 1000988 h 2173384"/>
                <a:gd name="connsiteX40" fmla="*/ 1070440 w 1890492"/>
                <a:gd name="connsiteY40" fmla="*/ 991938 h 2173384"/>
                <a:gd name="connsiteX41" fmla="*/ 1178879 w 1890492"/>
                <a:gd name="connsiteY41" fmla="*/ 902583 h 2173384"/>
                <a:gd name="connsiteX42" fmla="*/ 1279970 w 1890492"/>
                <a:gd name="connsiteY42" fmla="*/ 481858 h 2173384"/>
                <a:gd name="connsiteX43" fmla="*/ 609545 w 1890492"/>
                <a:gd name="connsiteY43" fmla="*/ 487992 h 2173384"/>
                <a:gd name="connsiteX44" fmla="*/ 716368 w 1890492"/>
                <a:gd name="connsiteY44" fmla="*/ 908268 h 2173384"/>
                <a:gd name="connsiteX45" fmla="*/ 826077 w 1890492"/>
                <a:gd name="connsiteY45" fmla="*/ 994942 h 2173384"/>
                <a:gd name="connsiteX46" fmla="*/ 843914 w 1890492"/>
                <a:gd name="connsiteY46" fmla="*/ 1001218 h 2173384"/>
                <a:gd name="connsiteX47" fmla="*/ 817273 w 1890492"/>
                <a:gd name="connsiteY47" fmla="*/ 1107783 h 2173384"/>
                <a:gd name="connsiteX48" fmla="*/ 367681 w 1890492"/>
                <a:gd name="connsiteY48" fmla="*/ 1107783 h 2173384"/>
                <a:gd name="connsiteX49" fmla="*/ 488046 w 1890492"/>
                <a:gd name="connsiteY49" fmla="*/ 474540 h 2173384"/>
                <a:gd name="connsiteX50" fmla="*/ 945246 w 1890492"/>
                <a:gd name="connsiteY50" fmla="*/ 0 h 21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90492" h="2173384">
                  <a:moveTo>
                    <a:pt x="945246" y="1395615"/>
                  </a:moveTo>
                  <a:cubicBezTo>
                    <a:pt x="986369" y="1395615"/>
                    <a:pt x="1019705" y="1428951"/>
                    <a:pt x="1019705" y="1470074"/>
                  </a:cubicBezTo>
                  <a:cubicBezTo>
                    <a:pt x="1019705" y="1511197"/>
                    <a:pt x="986369" y="1544533"/>
                    <a:pt x="945246" y="1544533"/>
                  </a:cubicBezTo>
                  <a:cubicBezTo>
                    <a:pt x="904123" y="1544533"/>
                    <a:pt x="870787" y="1511197"/>
                    <a:pt x="870787" y="1470074"/>
                  </a:cubicBezTo>
                  <a:cubicBezTo>
                    <a:pt x="870787" y="1428951"/>
                    <a:pt x="904123" y="1395615"/>
                    <a:pt x="945246" y="1395615"/>
                  </a:cubicBezTo>
                  <a:close/>
                  <a:moveTo>
                    <a:pt x="1049278" y="1286200"/>
                  </a:moveTo>
                  <a:cubicBezTo>
                    <a:pt x="1075285" y="1286200"/>
                    <a:pt x="1096367" y="1307282"/>
                    <a:pt x="1096367" y="1333289"/>
                  </a:cubicBezTo>
                  <a:cubicBezTo>
                    <a:pt x="1096367" y="1359296"/>
                    <a:pt x="1075285" y="1380378"/>
                    <a:pt x="1049278" y="1380378"/>
                  </a:cubicBezTo>
                  <a:cubicBezTo>
                    <a:pt x="1023271" y="1380378"/>
                    <a:pt x="1002189" y="1359296"/>
                    <a:pt x="1002189" y="1333289"/>
                  </a:cubicBezTo>
                  <a:cubicBezTo>
                    <a:pt x="1002189" y="1307282"/>
                    <a:pt x="1023271" y="1286200"/>
                    <a:pt x="1049278" y="1286200"/>
                  </a:cubicBezTo>
                  <a:close/>
                  <a:moveTo>
                    <a:pt x="841214" y="1286200"/>
                  </a:moveTo>
                  <a:cubicBezTo>
                    <a:pt x="867221" y="1286200"/>
                    <a:pt x="888303" y="1307282"/>
                    <a:pt x="888303" y="1333289"/>
                  </a:cubicBezTo>
                  <a:cubicBezTo>
                    <a:pt x="888303" y="1359296"/>
                    <a:pt x="867221" y="1380378"/>
                    <a:pt x="841214" y="1380378"/>
                  </a:cubicBezTo>
                  <a:cubicBezTo>
                    <a:pt x="815207" y="1380378"/>
                    <a:pt x="794125" y="1359296"/>
                    <a:pt x="794125" y="1333289"/>
                  </a:cubicBezTo>
                  <a:cubicBezTo>
                    <a:pt x="794125" y="1307282"/>
                    <a:pt x="815207" y="1286200"/>
                    <a:pt x="841214" y="1286200"/>
                  </a:cubicBezTo>
                  <a:close/>
                  <a:moveTo>
                    <a:pt x="277883" y="1172688"/>
                  </a:moveTo>
                  <a:lnTo>
                    <a:pt x="581764" y="1172688"/>
                  </a:lnTo>
                  <a:lnTo>
                    <a:pt x="945246" y="1863000"/>
                  </a:lnTo>
                  <a:lnTo>
                    <a:pt x="1308728" y="1172688"/>
                  </a:lnTo>
                  <a:lnTo>
                    <a:pt x="1612609" y="1172688"/>
                  </a:lnTo>
                  <a:cubicBezTo>
                    <a:pt x="1766080" y="1172688"/>
                    <a:pt x="1890492" y="1297100"/>
                    <a:pt x="1890492" y="1450571"/>
                  </a:cubicBezTo>
                  <a:lnTo>
                    <a:pt x="1890492" y="2173384"/>
                  </a:lnTo>
                  <a:lnTo>
                    <a:pt x="0" y="2173384"/>
                  </a:lnTo>
                  <a:lnTo>
                    <a:pt x="0" y="1450571"/>
                  </a:lnTo>
                  <a:cubicBezTo>
                    <a:pt x="0" y="1297100"/>
                    <a:pt x="124412" y="1172688"/>
                    <a:pt x="277883" y="1172688"/>
                  </a:cubicBezTo>
                  <a:close/>
                  <a:moveTo>
                    <a:pt x="1153311" y="1164229"/>
                  </a:moveTo>
                  <a:cubicBezTo>
                    <a:pt x="1179318" y="1164229"/>
                    <a:pt x="1200400" y="1185311"/>
                    <a:pt x="1200400" y="1211318"/>
                  </a:cubicBezTo>
                  <a:cubicBezTo>
                    <a:pt x="1200400" y="1237325"/>
                    <a:pt x="1179318" y="1258407"/>
                    <a:pt x="1153311" y="1258407"/>
                  </a:cubicBezTo>
                  <a:cubicBezTo>
                    <a:pt x="1127304" y="1258407"/>
                    <a:pt x="1106222" y="1237325"/>
                    <a:pt x="1106222" y="1211318"/>
                  </a:cubicBezTo>
                  <a:cubicBezTo>
                    <a:pt x="1106222" y="1185311"/>
                    <a:pt x="1127304" y="1164229"/>
                    <a:pt x="1153311" y="1164229"/>
                  </a:cubicBezTo>
                  <a:close/>
                  <a:moveTo>
                    <a:pt x="737182" y="1164229"/>
                  </a:moveTo>
                  <a:cubicBezTo>
                    <a:pt x="763189" y="1164229"/>
                    <a:pt x="784271" y="1185311"/>
                    <a:pt x="784271" y="1211318"/>
                  </a:cubicBezTo>
                  <a:cubicBezTo>
                    <a:pt x="784271" y="1237325"/>
                    <a:pt x="763189" y="1258407"/>
                    <a:pt x="737182" y="1258407"/>
                  </a:cubicBezTo>
                  <a:cubicBezTo>
                    <a:pt x="711175" y="1258407"/>
                    <a:pt x="690093" y="1237325"/>
                    <a:pt x="690093" y="1211318"/>
                  </a:cubicBezTo>
                  <a:cubicBezTo>
                    <a:pt x="690093" y="1185311"/>
                    <a:pt x="711175" y="1164229"/>
                    <a:pt x="737182" y="1164229"/>
                  </a:cubicBezTo>
                  <a:close/>
                  <a:moveTo>
                    <a:pt x="945246" y="0"/>
                  </a:moveTo>
                  <a:cubicBezTo>
                    <a:pt x="1197751" y="0"/>
                    <a:pt x="1378633" y="197630"/>
                    <a:pt x="1402446" y="474540"/>
                  </a:cubicBezTo>
                  <a:cubicBezTo>
                    <a:pt x="1423518" y="705394"/>
                    <a:pt x="1482689" y="896702"/>
                    <a:pt x="1522811" y="1107783"/>
                  </a:cubicBezTo>
                  <a:lnTo>
                    <a:pt x="1073220" y="1107783"/>
                  </a:lnTo>
                  <a:lnTo>
                    <a:pt x="1046521" y="1000988"/>
                  </a:lnTo>
                  <a:lnTo>
                    <a:pt x="1070440" y="991938"/>
                  </a:lnTo>
                  <a:cubicBezTo>
                    <a:pt x="1109569" y="971897"/>
                    <a:pt x="1146444" y="942103"/>
                    <a:pt x="1178879" y="902583"/>
                  </a:cubicBezTo>
                  <a:cubicBezTo>
                    <a:pt x="1266920" y="795310"/>
                    <a:pt x="1305308" y="635547"/>
                    <a:pt x="1279970" y="481858"/>
                  </a:cubicBezTo>
                  <a:lnTo>
                    <a:pt x="609545" y="487992"/>
                  </a:lnTo>
                  <a:cubicBezTo>
                    <a:pt x="585744" y="642882"/>
                    <a:pt x="626357" y="802666"/>
                    <a:pt x="716368" y="908268"/>
                  </a:cubicBezTo>
                  <a:cubicBezTo>
                    <a:pt x="749368" y="946984"/>
                    <a:pt x="786665" y="975866"/>
                    <a:pt x="826077" y="994942"/>
                  </a:cubicBezTo>
                  <a:lnTo>
                    <a:pt x="843914" y="1001218"/>
                  </a:lnTo>
                  <a:lnTo>
                    <a:pt x="817273" y="1107783"/>
                  </a:lnTo>
                  <a:lnTo>
                    <a:pt x="367681" y="1107783"/>
                  </a:lnTo>
                  <a:cubicBezTo>
                    <a:pt x="407803" y="896702"/>
                    <a:pt x="464592" y="700452"/>
                    <a:pt x="488046" y="474540"/>
                  </a:cubicBezTo>
                  <a:cubicBezTo>
                    <a:pt x="499952" y="212459"/>
                    <a:pt x="692741" y="0"/>
                    <a:pt x="94524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723380" y="1171566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ASP.NET MVC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0" name="Picture 19" descr="ASP.NET MVC là gì &amp;amp; tại sao bạn nên sử dụng nó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73" y="1685644"/>
            <a:ext cx="325818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723380" y="3609159"/>
            <a:ext cx="36248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Tổng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SQL Server</a:t>
            </a:r>
          </a:p>
        </p:txBody>
      </p:sp>
      <p:pic>
        <p:nvPicPr>
          <p:cNvPr id="1026" name="Picture 2" descr="tải xuố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31" y="4121149"/>
            <a:ext cx="34671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68">
            <a:extLst>
              <a:ext uri="{FF2B5EF4-FFF2-40B4-BE49-F238E27FC236}">
                <a16:creationId xmlns:a16="http://schemas.microsoft.com/office/drawing/2014/main" id="{D3264FB0-E4F4-4EC7-AD7F-90D6EFD4A61F}"/>
              </a:ext>
            </a:extLst>
          </p:cNvPr>
          <p:cNvSpPr/>
          <p:nvPr/>
        </p:nvSpPr>
        <p:spPr>
          <a:xfrm rot="10800000">
            <a:off x="4563050" y="3292510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Hexagon 68">
            <a:extLst>
              <a:ext uri="{FF2B5EF4-FFF2-40B4-BE49-F238E27FC236}">
                <a16:creationId xmlns:a16="http://schemas.microsoft.com/office/drawing/2014/main" id="{55896F2B-DD4A-46BE-BA72-290CF6399B61}"/>
              </a:ext>
            </a:extLst>
          </p:cNvPr>
          <p:cNvSpPr/>
          <p:nvPr/>
        </p:nvSpPr>
        <p:spPr>
          <a:xfrm>
            <a:off x="3554938" y="2052394"/>
            <a:ext cx="4125238" cy="2483033"/>
          </a:xfrm>
          <a:custGeom>
            <a:avLst/>
            <a:gdLst/>
            <a:ahLst/>
            <a:cxnLst/>
            <a:rect l="l" t="t" r="r" b="b"/>
            <a:pathLst>
              <a:path w="4125238" h="2483033">
                <a:moveTo>
                  <a:pt x="780492" y="242020"/>
                </a:moveTo>
                <a:lnTo>
                  <a:pt x="280743" y="1241517"/>
                </a:lnTo>
                <a:lnTo>
                  <a:pt x="780492" y="2241014"/>
                </a:lnTo>
                <a:lnTo>
                  <a:pt x="2099829" y="2241014"/>
                </a:lnTo>
                <a:lnTo>
                  <a:pt x="2599577" y="1241517"/>
                </a:lnTo>
                <a:lnTo>
                  <a:pt x="2099829" y="242020"/>
                </a:lnTo>
                <a:close/>
                <a:moveTo>
                  <a:pt x="2186212" y="0"/>
                </a:moveTo>
                <a:lnTo>
                  <a:pt x="3407726" y="0"/>
                </a:lnTo>
                <a:cubicBezTo>
                  <a:pt x="3699951" y="0"/>
                  <a:pt x="3936847" y="236897"/>
                  <a:pt x="3936847" y="529122"/>
                </a:cubicBezTo>
                <a:lnTo>
                  <a:pt x="3936847" y="907065"/>
                </a:lnTo>
                <a:lnTo>
                  <a:pt x="4125238" y="907065"/>
                </a:lnTo>
                <a:lnTo>
                  <a:pt x="3822883" y="1209420"/>
                </a:lnTo>
                <a:lnTo>
                  <a:pt x="3520528" y="907065"/>
                </a:lnTo>
                <a:lnTo>
                  <a:pt x="3708920" y="907065"/>
                </a:lnTo>
                <a:lnTo>
                  <a:pt x="3708920" y="529122"/>
                </a:lnTo>
                <a:cubicBezTo>
                  <a:pt x="3708920" y="362777"/>
                  <a:pt x="3574071" y="227928"/>
                  <a:pt x="3407726" y="227928"/>
                </a:cubicBezTo>
                <a:lnTo>
                  <a:pt x="2373526" y="227928"/>
                </a:lnTo>
                <a:lnTo>
                  <a:pt x="2880320" y="1241517"/>
                </a:lnTo>
                <a:lnTo>
                  <a:pt x="2259562" y="2483033"/>
                </a:lnTo>
                <a:lnTo>
                  <a:pt x="620759" y="2483033"/>
                </a:lnTo>
                <a:lnTo>
                  <a:pt x="0" y="1241517"/>
                </a:lnTo>
                <a:lnTo>
                  <a:pt x="620759" y="1"/>
                </a:lnTo>
                <a:lnTo>
                  <a:pt x="21862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663FC-841A-4913-83AE-0DF097B43489}"/>
              </a:ext>
            </a:extLst>
          </p:cNvPr>
          <p:cNvGrpSpPr/>
          <p:nvPr/>
        </p:nvGrpSpPr>
        <p:grpSpPr>
          <a:xfrm>
            <a:off x="7896414" y="1734884"/>
            <a:ext cx="3582230" cy="1107996"/>
            <a:chOff x="2551706" y="4283314"/>
            <a:chExt cx="1468131" cy="1107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9B3515-2036-44AC-8196-0C3AAE97CE2A}"/>
                </a:ext>
              </a:extLst>
            </p:cNvPr>
            <p:cNvSpPr txBox="1"/>
            <p:nvPr/>
          </p:nvSpPr>
          <p:spPr>
            <a:xfrm>
              <a:off x="2551706" y="4560313"/>
              <a:ext cx="1468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CCA012-C3A8-421F-A99C-974D4AC8407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D0FFE4-6D55-4341-B278-59011478BA7B}"/>
              </a:ext>
            </a:extLst>
          </p:cNvPr>
          <p:cNvGrpSpPr/>
          <p:nvPr/>
        </p:nvGrpSpPr>
        <p:grpSpPr>
          <a:xfrm>
            <a:off x="680936" y="4965455"/>
            <a:ext cx="3648076" cy="1107996"/>
            <a:chOff x="2551706" y="4283314"/>
            <a:chExt cx="1480091" cy="11079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C8D4A0-FE5F-41CB-8E77-A074D4E0AC4B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DB54A0-A7FC-442B-9DFF-68A4A0C7028F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CD8D14-55CB-49BA-B5FB-1B9B90E80981}"/>
              </a:ext>
            </a:extLst>
          </p:cNvPr>
          <p:cNvGrpSpPr/>
          <p:nvPr/>
        </p:nvGrpSpPr>
        <p:grpSpPr>
          <a:xfrm>
            <a:off x="4144503" y="3323184"/>
            <a:ext cx="1807483" cy="787964"/>
            <a:chOff x="4594236" y="2114926"/>
            <a:chExt cx="2232248" cy="787964"/>
          </a:xfrm>
        </p:grpSpPr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0EB05C9D-7C77-46F0-9112-C101CE7DD004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14A403C-AF76-451D-A60D-EA91608DBBED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FFBBEC-582F-41E2-9DF5-21B84DEF5E13}"/>
              </a:ext>
            </a:extLst>
          </p:cNvPr>
          <p:cNvGrpSpPr/>
          <p:nvPr/>
        </p:nvGrpSpPr>
        <p:grpSpPr>
          <a:xfrm>
            <a:off x="6344388" y="4566122"/>
            <a:ext cx="1807483" cy="787964"/>
            <a:chOff x="4594236" y="2114926"/>
            <a:chExt cx="2232248" cy="787964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B1DAB5E4-37A0-4539-8C0E-7F60AB300901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436155"/>
              <a:ext cx="2232248" cy="4667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52C9DA86-B94E-4083-9D5A-1F28C415233A}"/>
                </a:ext>
              </a:extLst>
            </p:cNvPr>
            <p:cNvSpPr txBox="1">
              <a:spLocks/>
            </p:cNvSpPr>
            <p:nvPr/>
          </p:nvSpPr>
          <p:spPr>
            <a:xfrm>
              <a:off x="4594236" y="2114926"/>
              <a:ext cx="2232248" cy="30532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E3CC4449-F6DD-4AD1-8E32-0AB8BB13AD98}"/>
              </a:ext>
            </a:extLst>
          </p:cNvPr>
          <p:cNvSpPr/>
          <p:nvPr/>
        </p:nvSpPr>
        <p:spPr>
          <a:xfrm rot="18900000">
            <a:off x="6938414" y="3852744"/>
            <a:ext cx="697254" cy="56009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Rounded Rectangle 8">
            <a:extLst>
              <a:ext uri="{FF2B5EF4-FFF2-40B4-BE49-F238E27FC236}">
                <a16:creationId xmlns:a16="http://schemas.microsoft.com/office/drawing/2014/main" id="{70886F2D-334A-4302-A38E-732815DDF607}"/>
              </a:ext>
            </a:extLst>
          </p:cNvPr>
          <p:cNvSpPr/>
          <p:nvPr/>
        </p:nvSpPr>
        <p:spPr>
          <a:xfrm>
            <a:off x="4766200" y="2515810"/>
            <a:ext cx="525175" cy="604248"/>
          </a:xfrm>
          <a:custGeom>
            <a:avLst/>
            <a:gdLst/>
            <a:ahLst/>
            <a:cxnLst/>
            <a:rect l="l" t="t" r="r" b="b"/>
            <a:pathLst>
              <a:path w="3442170" h="3960441">
                <a:moveTo>
                  <a:pt x="658867" y="3240361"/>
                </a:moveTo>
                <a:lnTo>
                  <a:pt x="2539193" y="3240361"/>
                </a:lnTo>
                <a:cubicBezTo>
                  <a:pt x="2596541" y="3240361"/>
                  <a:pt x="2643030" y="3286850"/>
                  <a:pt x="2643030" y="3344198"/>
                </a:cubicBezTo>
                <a:lnTo>
                  <a:pt x="2643030" y="3352549"/>
                </a:lnTo>
                <a:cubicBezTo>
                  <a:pt x="2643030" y="3409897"/>
                  <a:pt x="2596541" y="3456386"/>
                  <a:pt x="2539193" y="3456386"/>
                </a:cubicBezTo>
                <a:lnTo>
                  <a:pt x="658867" y="3456386"/>
                </a:lnTo>
                <a:cubicBezTo>
                  <a:pt x="601519" y="3456386"/>
                  <a:pt x="555030" y="3409897"/>
                  <a:pt x="555030" y="3352549"/>
                </a:cubicBezTo>
                <a:lnTo>
                  <a:pt x="555030" y="3344198"/>
                </a:lnTo>
                <a:cubicBezTo>
                  <a:pt x="555030" y="3286850"/>
                  <a:pt x="601519" y="3240361"/>
                  <a:pt x="658867" y="3240361"/>
                </a:cubicBezTo>
                <a:close/>
                <a:moveTo>
                  <a:pt x="658867" y="2833796"/>
                </a:moveTo>
                <a:lnTo>
                  <a:pt x="2539193" y="2833796"/>
                </a:lnTo>
                <a:cubicBezTo>
                  <a:pt x="2596541" y="2833796"/>
                  <a:pt x="2643030" y="2880285"/>
                  <a:pt x="2643030" y="2937633"/>
                </a:cubicBezTo>
                <a:lnTo>
                  <a:pt x="2643030" y="2945984"/>
                </a:lnTo>
                <a:cubicBezTo>
                  <a:pt x="2643030" y="3003332"/>
                  <a:pt x="2596541" y="3049821"/>
                  <a:pt x="2539193" y="3049821"/>
                </a:cubicBezTo>
                <a:lnTo>
                  <a:pt x="658867" y="3049821"/>
                </a:lnTo>
                <a:cubicBezTo>
                  <a:pt x="601519" y="3049821"/>
                  <a:pt x="555030" y="3003332"/>
                  <a:pt x="555030" y="2945984"/>
                </a:cubicBezTo>
                <a:lnTo>
                  <a:pt x="555030" y="2937633"/>
                </a:lnTo>
                <a:cubicBezTo>
                  <a:pt x="555030" y="2880285"/>
                  <a:pt x="601519" y="2833796"/>
                  <a:pt x="658867" y="2833796"/>
                </a:cubicBezTo>
                <a:close/>
                <a:moveTo>
                  <a:pt x="658867" y="2427229"/>
                </a:moveTo>
                <a:lnTo>
                  <a:pt x="2539193" y="2427229"/>
                </a:lnTo>
                <a:cubicBezTo>
                  <a:pt x="2596541" y="2427229"/>
                  <a:pt x="2643030" y="2473718"/>
                  <a:pt x="2643030" y="2531066"/>
                </a:cubicBezTo>
                <a:lnTo>
                  <a:pt x="2643030" y="2539417"/>
                </a:lnTo>
                <a:cubicBezTo>
                  <a:pt x="2643030" y="2596765"/>
                  <a:pt x="2596541" y="2643254"/>
                  <a:pt x="2539193" y="2643254"/>
                </a:cubicBezTo>
                <a:lnTo>
                  <a:pt x="658867" y="2643254"/>
                </a:lnTo>
                <a:cubicBezTo>
                  <a:pt x="601519" y="2643254"/>
                  <a:pt x="555030" y="2596765"/>
                  <a:pt x="555030" y="2539417"/>
                </a:cubicBezTo>
                <a:lnTo>
                  <a:pt x="555030" y="2531066"/>
                </a:lnTo>
                <a:cubicBezTo>
                  <a:pt x="555030" y="2473718"/>
                  <a:pt x="601519" y="2427229"/>
                  <a:pt x="658867" y="2427229"/>
                </a:cubicBezTo>
                <a:close/>
                <a:moveTo>
                  <a:pt x="658867" y="2020662"/>
                </a:moveTo>
                <a:lnTo>
                  <a:pt x="2539193" y="2020662"/>
                </a:lnTo>
                <a:cubicBezTo>
                  <a:pt x="2596541" y="2020662"/>
                  <a:pt x="2643030" y="2067151"/>
                  <a:pt x="2643030" y="2124499"/>
                </a:cubicBezTo>
                <a:lnTo>
                  <a:pt x="2643030" y="2132850"/>
                </a:lnTo>
                <a:cubicBezTo>
                  <a:pt x="2643030" y="2190198"/>
                  <a:pt x="2596541" y="2236687"/>
                  <a:pt x="2539193" y="2236687"/>
                </a:cubicBezTo>
                <a:lnTo>
                  <a:pt x="658867" y="2236687"/>
                </a:lnTo>
                <a:cubicBezTo>
                  <a:pt x="601519" y="2236687"/>
                  <a:pt x="555030" y="2190198"/>
                  <a:pt x="555030" y="2132850"/>
                </a:cubicBezTo>
                <a:lnTo>
                  <a:pt x="555030" y="2124499"/>
                </a:lnTo>
                <a:cubicBezTo>
                  <a:pt x="555030" y="2067151"/>
                  <a:pt x="601519" y="2020662"/>
                  <a:pt x="658867" y="2020662"/>
                </a:cubicBezTo>
                <a:close/>
                <a:moveTo>
                  <a:pt x="658867" y="1614095"/>
                </a:moveTo>
                <a:lnTo>
                  <a:pt x="1891193" y="1614095"/>
                </a:lnTo>
                <a:cubicBezTo>
                  <a:pt x="1948541" y="1614095"/>
                  <a:pt x="1995030" y="1660584"/>
                  <a:pt x="1995030" y="1717932"/>
                </a:cubicBezTo>
                <a:lnTo>
                  <a:pt x="1995030" y="1726283"/>
                </a:lnTo>
                <a:cubicBezTo>
                  <a:pt x="1995030" y="1783631"/>
                  <a:pt x="1948541" y="1830120"/>
                  <a:pt x="1891193" y="1830120"/>
                </a:cubicBezTo>
                <a:lnTo>
                  <a:pt x="658867" y="1830120"/>
                </a:lnTo>
                <a:cubicBezTo>
                  <a:pt x="601519" y="1830120"/>
                  <a:pt x="555030" y="1783631"/>
                  <a:pt x="555030" y="1726283"/>
                </a:cubicBezTo>
                <a:lnTo>
                  <a:pt x="555030" y="1717932"/>
                </a:lnTo>
                <a:cubicBezTo>
                  <a:pt x="555030" y="1660584"/>
                  <a:pt x="601519" y="1614095"/>
                  <a:pt x="658867" y="1614095"/>
                </a:cubicBezTo>
                <a:close/>
                <a:moveTo>
                  <a:pt x="658867" y="1207528"/>
                </a:moveTo>
                <a:lnTo>
                  <a:pt x="1423193" y="1207528"/>
                </a:lnTo>
                <a:cubicBezTo>
                  <a:pt x="1480541" y="1207528"/>
                  <a:pt x="1527030" y="1254017"/>
                  <a:pt x="1527030" y="1311365"/>
                </a:cubicBezTo>
                <a:lnTo>
                  <a:pt x="1527030" y="1319716"/>
                </a:lnTo>
                <a:cubicBezTo>
                  <a:pt x="1527030" y="1377064"/>
                  <a:pt x="1480541" y="1423553"/>
                  <a:pt x="1423193" y="1423553"/>
                </a:cubicBezTo>
                <a:lnTo>
                  <a:pt x="658867" y="1423553"/>
                </a:lnTo>
                <a:cubicBezTo>
                  <a:pt x="601519" y="1423553"/>
                  <a:pt x="555030" y="1377064"/>
                  <a:pt x="555030" y="1319716"/>
                </a:cubicBezTo>
                <a:lnTo>
                  <a:pt x="555030" y="1311365"/>
                </a:lnTo>
                <a:cubicBezTo>
                  <a:pt x="555030" y="1254017"/>
                  <a:pt x="601519" y="1207528"/>
                  <a:pt x="658867" y="1207528"/>
                </a:cubicBezTo>
                <a:close/>
                <a:moveTo>
                  <a:pt x="2554664" y="1037849"/>
                </a:moveTo>
                <a:lnTo>
                  <a:pt x="2603884" y="1221540"/>
                </a:lnTo>
                <a:lnTo>
                  <a:pt x="2505443" y="1221541"/>
                </a:lnTo>
                <a:close/>
                <a:moveTo>
                  <a:pt x="2" y="1007696"/>
                </a:moveTo>
                <a:lnTo>
                  <a:pt x="2" y="1007697"/>
                </a:lnTo>
                <a:lnTo>
                  <a:pt x="3" y="1007696"/>
                </a:lnTo>
                <a:close/>
                <a:moveTo>
                  <a:pt x="2535559" y="782523"/>
                </a:moveTo>
                <a:cubicBezTo>
                  <a:pt x="2512072" y="785793"/>
                  <a:pt x="2491672" y="802716"/>
                  <a:pt x="2485149" y="827062"/>
                </a:cubicBezTo>
                <a:lnTo>
                  <a:pt x="2304257" y="1502155"/>
                </a:lnTo>
                <a:lnTo>
                  <a:pt x="2430252" y="1502155"/>
                </a:lnTo>
                <a:lnTo>
                  <a:pt x="2472833" y="1343242"/>
                </a:lnTo>
                <a:lnTo>
                  <a:pt x="2632558" y="1343243"/>
                </a:lnTo>
                <a:cubicBezTo>
                  <a:pt x="2633824" y="1343243"/>
                  <a:pt x="2635083" y="1343204"/>
                  <a:pt x="2636292" y="1342489"/>
                </a:cubicBezTo>
                <a:lnTo>
                  <a:pt x="2679075" y="1502155"/>
                </a:lnTo>
                <a:lnTo>
                  <a:pt x="2805068" y="1502155"/>
                </a:lnTo>
                <a:lnTo>
                  <a:pt x="2624179" y="827062"/>
                </a:lnTo>
                <a:cubicBezTo>
                  <a:pt x="2617655" y="802716"/>
                  <a:pt x="2597255" y="785793"/>
                  <a:pt x="2573768" y="782523"/>
                </a:cubicBezTo>
                <a:cubicBezTo>
                  <a:pt x="2567504" y="781650"/>
                  <a:pt x="2561019" y="781749"/>
                  <a:pt x="2554663" y="783720"/>
                </a:cubicBezTo>
                <a:close/>
                <a:moveTo>
                  <a:pt x="2950357" y="752352"/>
                </a:moveTo>
                <a:lnTo>
                  <a:pt x="2950357" y="894396"/>
                </a:lnTo>
                <a:lnTo>
                  <a:pt x="2808313" y="894396"/>
                </a:lnTo>
                <a:lnTo>
                  <a:pt x="2808313" y="1053088"/>
                </a:lnTo>
                <a:lnTo>
                  <a:pt x="2950357" y="1053088"/>
                </a:lnTo>
                <a:lnTo>
                  <a:pt x="2950357" y="1195132"/>
                </a:lnTo>
                <a:lnTo>
                  <a:pt x="3109049" y="1195132"/>
                </a:lnTo>
                <a:lnTo>
                  <a:pt x="3109049" y="1053088"/>
                </a:lnTo>
                <a:lnTo>
                  <a:pt x="3251093" y="1053088"/>
                </a:lnTo>
                <a:lnTo>
                  <a:pt x="3251093" y="894396"/>
                </a:lnTo>
                <a:lnTo>
                  <a:pt x="3109049" y="894396"/>
                </a:lnTo>
                <a:lnTo>
                  <a:pt x="3109049" y="752352"/>
                </a:lnTo>
                <a:close/>
                <a:moveTo>
                  <a:pt x="2706685" y="459647"/>
                </a:moveTo>
                <a:cubicBezTo>
                  <a:pt x="3112882" y="459647"/>
                  <a:pt x="3442170" y="788935"/>
                  <a:pt x="3442170" y="1195132"/>
                </a:cubicBezTo>
                <a:cubicBezTo>
                  <a:pt x="3442170" y="1601329"/>
                  <a:pt x="3112882" y="1930617"/>
                  <a:pt x="2706685" y="1930617"/>
                </a:cubicBezTo>
                <a:cubicBezTo>
                  <a:pt x="2300488" y="1930617"/>
                  <a:pt x="1971200" y="1601329"/>
                  <a:pt x="1971200" y="1195132"/>
                </a:cubicBezTo>
                <a:cubicBezTo>
                  <a:pt x="1971200" y="788935"/>
                  <a:pt x="2300488" y="459647"/>
                  <a:pt x="2706685" y="459647"/>
                </a:cubicBezTo>
                <a:close/>
                <a:moveTo>
                  <a:pt x="998319" y="0"/>
                </a:moveTo>
                <a:lnTo>
                  <a:pt x="998319" y="3"/>
                </a:lnTo>
                <a:lnTo>
                  <a:pt x="998321" y="1"/>
                </a:lnTo>
                <a:lnTo>
                  <a:pt x="2969887" y="1"/>
                </a:lnTo>
                <a:cubicBezTo>
                  <a:pt x="3079497" y="1"/>
                  <a:pt x="3168353" y="88857"/>
                  <a:pt x="3168353" y="198467"/>
                </a:cubicBezTo>
                <a:lnTo>
                  <a:pt x="3168353" y="493185"/>
                </a:lnTo>
                <a:cubicBezTo>
                  <a:pt x="3085099" y="439990"/>
                  <a:pt x="2990228" y="404581"/>
                  <a:pt x="2888890" y="388838"/>
                </a:cubicBezTo>
                <a:cubicBezTo>
                  <a:pt x="2871295" y="319942"/>
                  <a:pt x="2808233" y="270221"/>
                  <a:pt x="2733559" y="270221"/>
                </a:cubicBezTo>
                <a:lnTo>
                  <a:pt x="998319" y="270221"/>
                </a:lnTo>
                <a:lnTo>
                  <a:pt x="998319" y="809230"/>
                </a:lnTo>
                <a:cubicBezTo>
                  <a:pt x="998319" y="918840"/>
                  <a:pt x="909463" y="1007696"/>
                  <a:pt x="799853" y="1007696"/>
                </a:cubicBezTo>
                <a:lnTo>
                  <a:pt x="270177" y="1007696"/>
                </a:lnTo>
                <a:lnTo>
                  <a:pt x="270177" y="3525603"/>
                </a:lnTo>
                <a:cubicBezTo>
                  <a:pt x="270177" y="3616519"/>
                  <a:pt x="343879" y="3690221"/>
                  <a:pt x="434795" y="3690221"/>
                </a:cubicBezTo>
                <a:lnTo>
                  <a:pt x="2733559" y="3690221"/>
                </a:lnTo>
                <a:cubicBezTo>
                  <a:pt x="2824475" y="3690221"/>
                  <a:pt x="2898177" y="3616519"/>
                  <a:pt x="2898177" y="3525603"/>
                </a:cubicBezTo>
                <a:lnTo>
                  <a:pt x="2898177" y="1987149"/>
                </a:lnTo>
                <a:cubicBezTo>
                  <a:pt x="2996024" y="1970642"/>
                  <a:pt x="3087696" y="1935870"/>
                  <a:pt x="3168353" y="1884219"/>
                </a:cubicBezTo>
                <a:lnTo>
                  <a:pt x="3168353" y="3761975"/>
                </a:lnTo>
                <a:cubicBezTo>
                  <a:pt x="3168353" y="3871585"/>
                  <a:pt x="3079497" y="3960441"/>
                  <a:pt x="2969887" y="3960441"/>
                </a:cubicBezTo>
                <a:lnTo>
                  <a:pt x="198467" y="3960441"/>
                </a:lnTo>
                <a:cubicBezTo>
                  <a:pt x="88857" y="3960441"/>
                  <a:pt x="1" y="3871585"/>
                  <a:pt x="1" y="3761975"/>
                </a:cubicBezTo>
                <a:lnTo>
                  <a:pt x="1" y="1007696"/>
                </a:lnTo>
                <a:lnTo>
                  <a:pt x="0" y="1007696"/>
                </a:lnTo>
                <a:lnTo>
                  <a:pt x="1" y="1007695"/>
                </a:lnTo>
                <a:lnTo>
                  <a:pt x="1" y="198467"/>
                </a:lnTo>
                <a:cubicBezTo>
                  <a:pt x="1" y="88857"/>
                  <a:pt x="88857" y="1"/>
                  <a:pt x="198467" y="1"/>
                </a:cubicBezTo>
                <a:lnTo>
                  <a:pt x="198468" y="1"/>
                </a:lnTo>
                <a:cubicBezTo>
                  <a:pt x="88858" y="1"/>
                  <a:pt x="2" y="88857"/>
                  <a:pt x="2" y="198467"/>
                </a:cubicBezTo>
                <a:lnTo>
                  <a:pt x="2" y="10076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F5A0DC-C2B3-41A5-8776-2418877841F7}"/>
              </a:ext>
            </a:extLst>
          </p:cNvPr>
          <p:cNvSpPr/>
          <p:nvPr/>
        </p:nvSpPr>
        <p:spPr>
          <a:xfrm>
            <a:off x="3902924" y="923109"/>
            <a:ext cx="7705601" cy="5521233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F3F4C41-AE98-43BF-AE0B-B836772897A2}"/>
              </a:ext>
            </a:extLst>
          </p:cNvPr>
          <p:cNvSpPr txBox="1">
            <a:spLocks/>
          </p:cNvSpPr>
          <p:nvPr/>
        </p:nvSpPr>
        <p:spPr>
          <a:xfrm>
            <a:off x="6827520" y="560985"/>
            <a:ext cx="4389120" cy="724247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latin typeface="+mj-lt"/>
              </a:rPr>
              <a:t>Column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Style</a:t>
            </a:r>
          </a:p>
        </p:txBody>
      </p:sp>
      <p:grpSp>
        <p:nvGrpSpPr>
          <p:cNvPr id="11" name="그룹 2">
            <a:extLst>
              <a:ext uri="{FF2B5EF4-FFF2-40B4-BE49-F238E27FC236}">
                <a16:creationId xmlns:a16="http://schemas.microsoft.com/office/drawing/2014/main" id="{34E707DB-46B6-4866-A1BC-CD908B37702A}"/>
              </a:ext>
            </a:extLst>
          </p:cNvPr>
          <p:cNvGrpSpPr/>
          <p:nvPr/>
        </p:nvGrpSpPr>
        <p:grpSpPr>
          <a:xfrm>
            <a:off x="4445115" y="1844869"/>
            <a:ext cx="6621217" cy="4039835"/>
            <a:chOff x="2153463" y="1916832"/>
            <a:chExt cx="7911017" cy="40398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1AB49F-AC20-4DCB-AA99-D351A0D06560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3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333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7B920F-0974-45CF-86A6-ADA2EF396C46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F41311-78F1-4798-B171-CE0B536A2CB5}"/>
                </a:ext>
              </a:extLst>
            </p:cNvPr>
            <p:cNvSpPr txBox="1"/>
            <p:nvPr/>
          </p:nvSpPr>
          <p:spPr>
            <a:xfrm>
              <a:off x="2153463" y="4017675"/>
              <a:ext cx="520748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5" name="Graphic 3">
            <a:extLst>
              <a:ext uri="{FF2B5EF4-FFF2-40B4-BE49-F238E27FC236}">
                <a16:creationId xmlns:a16="http://schemas.microsoft.com/office/drawing/2014/main" id="{A0FB9A55-B1D9-4DB2-9F7E-93D61CE5FD59}"/>
              </a:ext>
            </a:extLst>
          </p:cNvPr>
          <p:cNvGrpSpPr/>
          <p:nvPr/>
        </p:nvGrpSpPr>
        <p:grpSpPr>
          <a:xfrm flipH="1">
            <a:off x="9117874" y="4261452"/>
            <a:ext cx="2098766" cy="1917578"/>
            <a:chOff x="4772025" y="2219325"/>
            <a:chExt cx="2647950" cy="24193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BA441B-9ADD-4EAF-8B6A-4EC6AEF8B0AF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6B6D4AF-2143-4C7D-9C19-76ADE07DF2D2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55B883-E9AE-41A3-8E20-783D48947199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3590C8-D5F2-4822-B53E-3DF79150B123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BB8D85-82F5-494A-AC4B-6C1A478BCDD5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FCF6F-2A5D-43F9-AB73-7694D9C06FB6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4AA8-A068-468C-AF6D-3329290765E4}"/>
              </a:ext>
            </a:extLst>
          </p:cNvPr>
          <p:cNvGrpSpPr/>
          <p:nvPr/>
        </p:nvGrpSpPr>
        <p:grpSpPr>
          <a:xfrm>
            <a:off x="540958" y="1494231"/>
            <a:ext cx="1110501" cy="882317"/>
            <a:chOff x="4002843" y="1987306"/>
            <a:chExt cx="832443" cy="661394"/>
          </a:xfrm>
        </p:grpSpPr>
        <p:sp>
          <p:nvSpPr>
            <p:cNvPr id="4" name="Rectangle 18">
              <a:extLst>
                <a:ext uri="{FF2B5EF4-FFF2-40B4-BE49-F238E27FC236}">
                  <a16:creationId xmlns:a16="http://schemas.microsoft.com/office/drawing/2014/main" id="{46300AF1-7A9A-47E3-A687-B5693C4C053A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EFD202A-71EA-4566-93FC-6A2F44CE5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B82D92-E272-41E2-92C4-877C09BC22F8}"/>
              </a:ext>
            </a:extLst>
          </p:cNvPr>
          <p:cNvGrpSpPr/>
          <p:nvPr/>
        </p:nvGrpSpPr>
        <p:grpSpPr>
          <a:xfrm>
            <a:off x="1949202" y="1430128"/>
            <a:ext cx="795630" cy="948136"/>
            <a:chOff x="5683857" y="1993534"/>
            <a:chExt cx="596412" cy="710732"/>
          </a:xfrm>
        </p:grpSpPr>
        <p:sp>
          <p:nvSpPr>
            <p:cNvPr id="7" name="Rounded Rectangle 12">
              <a:extLst>
                <a:ext uri="{FF2B5EF4-FFF2-40B4-BE49-F238E27FC236}">
                  <a16:creationId xmlns:a16="http://schemas.microsoft.com/office/drawing/2014/main" id="{37FA6275-8936-4CDA-87DB-32A2638929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3857" y="1993534"/>
              <a:ext cx="596412" cy="710732"/>
            </a:xfrm>
            <a:custGeom>
              <a:avLst/>
              <a:gdLst/>
              <a:ahLst/>
              <a:cxnLst/>
              <a:rect l="l" t="t" r="r" b="b"/>
              <a:pathLst>
                <a:path w="3312367" h="3947283">
                  <a:moveTo>
                    <a:pt x="2537615" y="3705909"/>
                  </a:moveTo>
                  <a:cubicBezTo>
                    <a:pt x="2512344" y="3705909"/>
                    <a:pt x="2491857" y="3726396"/>
                    <a:pt x="2491857" y="3751667"/>
                  </a:cubicBezTo>
                  <a:cubicBezTo>
                    <a:pt x="2491857" y="3776938"/>
                    <a:pt x="2512344" y="3797425"/>
                    <a:pt x="2537615" y="3797425"/>
                  </a:cubicBezTo>
                  <a:lnTo>
                    <a:pt x="2762175" y="3797425"/>
                  </a:lnTo>
                  <a:cubicBezTo>
                    <a:pt x="2787446" y="3797425"/>
                    <a:pt x="2807933" y="3776938"/>
                    <a:pt x="2807933" y="3751667"/>
                  </a:cubicBezTo>
                  <a:cubicBezTo>
                    <a:pt x="2807933" y="3726396"/>
                    <a:pt x="2787446" y="3705909"/>
                    <a:pt x="2762175" y="3705909"/>
                  </a:cubicBezTo>
                  <a:close/>
                  <a:moveTo>
                    <a:pt x="1141114" y="3408594"/>
                  </a:moveTo>
                  <a:cubicBezTo>
                    <a:pt x="1097903" y="3408594"/>
                    <a:pt x="1062874" y="3443623"/>
                    <a:pt x="1062874" y="3486834"/>
                  </a:cubicBezTo>
                  <a:cubicBezTo>
                    <a:pt x="1062874" y="3530045"/>
                    <a:pt x="1097903" y="3565073"/>
                    <a:pt x="1141114" y="3565073"/>
                  </a:cubicBezTo>
                  <a:lnTo>
                    <a:pt x="1525078" y="3565074"/>
                  </a:lnTo>
                  <a:cubicBezTo>
                    <a:pt x="1568289" y="3565074"/>
                    <a:pt x="1603318" y="3530045"/>
                    <a:pt x="1603318" y="3486834"/>
                  </a:cubicBezTo>
                  <a:lnTo>
                    <a:pt x="1603319" y="3486834"/>
                  </a:lnTo>
                  <a:cubicBezTo>
                    <a:pt x="1603319" y="3443623"/>
                    <a:pt x="1568290" y="3408594"/>
                    <a:pt x="1525079" y="3408594"/>
                  </a:cubicBezTo>
                  <a:close/>
                  <a:moveTo>
                    <a:pt x="2129393" y="1705414"/>
                  </a:moveTo>
                  <a:lnTo>
                    <a:pt x="2129393" y="3580170"/>
                  </a:lnTo>
                  <a:lnTo>
                    <a:pt x="3126216" y="3580170"/>
                  </a:lnTo>
                  <a:lnTo>
                    <a:pt x="3126216" y="1705414"/>
                  </a:lnTo>
                  <a:close/>
                  <a:moveTo>
                    <a:pt x="2481193" y="1533789"/>
                  </a:moveTo>
                  <a:cubicBezTo>
                    <a:pt x="2462682" y="1533789"/>
                    <a:pt x="2447676" y="1548795"/>
                    <a:pt x="2447676" y="1567306"/>
                  </a:cubicBezTo>
                  <a:lnTo>
                    <a:pt x="2447676" y="1572258"/>
                  </a:lnTo>
                  <a:cubicBezTo>
                    <a:pt x="2447676" y="1590769"/>
                    <a:pt x="2462682" y="1605775"/>
                    <a:pt x="2481193" y="1605775"/>
                  </a:cubicBezTo>
                  <a:lnTo>
                    <a:pt x="2774415" y="1605775"/>
                  </a:lnTo>
                  <a:cubicBezTo>
                    <a:pt x="2792926" y="1605775"/>
                    <a:pt x="2807932" y="1590769"/>
                    <a:pt x="2807932" y="1572258"/>
                  </a:cubicBezTo>
                  <a:lnTo>
                    <a:pt x="2807932" y="1567306"/>
                  </a:lnTo>
                  <a:cubicBezTo>
                    <a:pt x="2807932" y="1548795"/>
                    <a:pt x="2792926" y="1533789"/>
                    <a:pt x="2774415" y="1533789"/>
                  </a:cubicBezTo>
                  <a:close/>
                  <a:moveTo>
                    <a:pt x="2113478" y="1418392"/>
                  </a:moveTo>
                  <a:lnTo>
                    <a:pt x="3142130" y="1418392"/>
                  </a:lnTo>
                  <a:cubicBezTo>
                    <a:pt x="3236149" y="1418392"/>
                    <a:pt x="3312367" y="1494610"/>
                    <a:pt x="3312367" y="1588629"/>
                  </a:cubicBezTo>
                  <a:lnTo>
                    <a:pt x="3312367" y="3777046"/>
                  </a:lnTo>
                  <a:cubicBezTo>
                    <a:pt x="3312367" y="3871065"/>
                    <a:pt x="3236149" y="3947283"/>
                    <a:pt x="3142130" y="3947283"/>
                  </a:cubicBezTo>
                  <a:lnTo>
                    <a:pt x="2113478" y="3947283"/>
                  </a:lnTo>
                  <a:cubicBezTo>
                    <a:pt x="2019459" y="3947283"/>
                    <a:pt x="1943241" y="3871065"/>
                    <a:pt x="1943241" y="3777046"/>
                  </a:cubicBezTo>
                  <a:lnTo>
                    <a:pt x="1943241" y="1588629"/>
                  </a:lnTo>
                  <a:cubicBezTo>
                    <a:pt x="1943241" y="1494610"/>
                    <a:pt x="2019459" y="1418392"/>
                    <a:pt x="2113478" y="1418392"/>
                  </a:cubicBezTo>
                  <a:close/>
                  <a:moveTo>
                    <a:pt x="1006317" y="157391"/>
                  </a:moveTo>
                  <a:cubicBezTo>
                    <a:pt x="987806" y="157391"/>
                    <a:pt x="972800" y="172397"/>
                    <a:pt x="972800" y="190908"/>
                  </a:cubicBezTo>
                  <a:lnTo>
                    <a:pt x="972800" y="195860"/>
                  </a:lnTo>
                  <a:cubicBezTo>
                    <a:pt x="972800" y="214371"/>
                    <a:pt x="987806" y="229377"/>
                    <a:pt x="1006317" y="229377"/>
                  </a:cubicBezTo>
                  <a:lnTo>
                    <a:pt x="1659876" y="229377"/>
                  </a:lnTo>
                  <a:cubicBezTo>
                    <a:pt x="1678387" y="229377"/>
                    <a:pt x="1693393" y="214371"/>
                    <a:pt x="1693393" y="195860"/>
                  </a:cubicBezTo>
                  <a:lnTo>
                    <a:pt x="1693393" y="190908"/>
                  </a:lnTo>
                  <a:cubicBezTo>
                    <a:pt x="1693393" y="172397"/>
                    <a:pt x="1678387" y="157391"/>
                    <a:pt x="1659876" y="157391"/>
                  </a:cubicBezTo>
                  <a:close/>
                  <a:moveTo>
                    <a:pt x="264780" y="0"/>
                  </a:moveTo>
                  <a:lnTo>
                    <a:pt x="2401413" y="0"/>
                  </a:lnTo>
                  <a:cubicBezTo>
                    <a:pt x="2547647" y="0"/>
                    <a:pt x="2666193" y="118546"/>
                    <a:pt x="2666193" y="264780"/>
                  </a:cubicBezTo>
                  <a:lnTo>
                    <a:pt x="2666193" y="1345374"/>
                  </a:lnTo>
                  <a:lnTo>
                    <a:pt x="2369517" y="1345374"/>
                  </a:lnTo>
                  <a:lnTo>
                    <a:pt x="2369517" y="366783"/>
                  </a:lnTo>
                  <a:lnTo>
                    <a:pt x="296676" y="366783"/>
                  </a:lnTo>
                  <a:lnTo>
                    <a:pt x="296676" y="3219873"/>
                  </a:lnTo>
                  <a:lnTo>
                    <a:pt x="1867527" y="3219873"/>
                  </a:lnTo>
                  <a:lnTo>
                    <a:pt x="1867527" y="3778374"/>
                  </a:lnTo>
                  <a:lnTo>
                    <a:pt x="264780" y="3778374"/>
                  </a:lnTo>
                  <a:cubicBezTo>
                    <a:pt x="118546" y="3778374"/>
                    <a:pt x="0" y="3659828"/>
                    <a:pt x="0" y="3513594"/>
                  </a:cubicBezTo>
                  <a:lnTo>
                    <a:pt x="0" y="264780"/>
                  </a:lnTo>
                  <a:cubicBezTo>
                    <a:pt x="0" y="118546"/>
                    <a:pt x="118546" y="0"/>
                    <a:pt x="2647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" name="Frame 1">
              <a:extLst>
                <a:ext uri="{FF2B5EF4-FFF2-40B4-BE49-F238E27FC236}">
                  <a16:creationId xmlns:a16="http://schemas.microsoft.com/office/drawing/2014/main" id="{94063186-4310-4039-AC70-6CC8F5728D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0945" y="2188975"/>
              <a:ext cx="301638" cy="301638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0" y="2700080"/>
                  </a:moveTo>
                  <a:lnTo>
                    <a:pt x="569408" y="2700080"/>
                  </a:lnTo>
                  <a:lnTo>
                    <a:pt x="569408" y="3390592"/>
                  </a:lnTo>
                  <a:lnTo>
                    <a:pt x="3390592" y="3390592"/>
                  </a:lnTo>
                  <a:lnTo>
                    <a:pt x="3390592" y="2700080"/>
                  </a:lnTo>
                  <a:lnTo>
                    <a:pt x="3960000" y="2700080"/>
                  </a:lnTo>
                  <a:lnTo>
                    <a:pt x="3960000" y="3960000"/>
                  </a:lnTo>
                  <a:lnTo>
                    <a:pt x="0" y="3960000"/>
                  </a:lnTo>
                  <a:close/>
                  <a:moveTo>
                    <a:pt x="1530791" y="0"/>
                  </a:moveTo>
                  <a:lnTo>
                    <a:pt x="2429209" y="0"/>
                  </a:lnTo>
                  <a:lnTo>
                    <a:pt x="2429209" y="2108456"/>
                  </a:lnTo>
                  <a:lnTo>
                    <a:pt x="2772088" y="2108456"/>
                  </a:lnTo>
                  <a:lnTo>
                    <a:pt x="1980000" y="3198242"/>
                  </a:lnTo>
                  <a:lnTo>
                    <a:pt x="1187912" y="2108456"/>
                  </a:lnTo>
                  <a:lnTo>
                    <a:pt x="1530791" y="210845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E3D67D-3844-4844-B2E5-400F4630C599}"/>
              </a:ext>
            </a:extLst>
          </p:cNvPr>
          <p:cNvGrpSpPr/>
          <p:nvPr/>
        </p:nvGrpSpPr>
        <p:grpSpPr>
          <a:xfrm>
            <a:off x="2972814" y="1407465"/>
            <a:ext cx="1003910" cy="948136"/>
            <a:chOff x="8691836" y="1941813"/>
            <a:chExt cx="752541" cy="710732"/>
          </a:xfrm>
        </p:grpSpPr>
        <p:grpSp>
          <p:nvGrpSpPr>
            <p:cNvPr id="12" name="Graphic 87">
              <a:extLst>
                <a:ext uri="{FF2B5EF4-FFF2-40B4-BE49-F238E27FC236}">
                  <a16:creationId xmlns:a16="http://schemas.microsoft.com/office/drawing/2014/main" id="{097212A1-F600-453B-B186-3A2F68393E5F}"/>
                </a:ext>
              </a:extLst>
            </p:cNvPr>
            <p:cNvGrpSpPr/>
            <p:nvPr/>
          </p:nvGrpSpPr>
          <p:grpSpPr>
            <a:xfrm>
              <a:off x="8691836" y="1941813"/>
              <a:ext cx="752541" cy="710732"/>
              <a:chOff x="7058484" y="4842516"/>
              <a:chExt cx="1371600" cy="129540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9E67531-D130-4663-BAF5-228BDD8C0D4B}"/>
                  </a:ext>
                </a:extLst>
              </p:cNvPr>
              <p:cNvSpPr/>
              <p:nvPr/>
            </p:nvSpPr>
            <p:spPr>
              <a:xfrm>
                <a:off x="8272236" y="5859034"/>
                <a:ext cx="142875" cy="180975"/>
              </a:xfrm>
              <a:custGeom>
                <a:avLst/>
                <a:gdLst>
                  <a:gd name="connsiteX0" fmla="*/ 101650 w 142875"/>
                  <a:gd name="connsiteY0" fmla="*/ 155057 h 180975"/>
                  <a:gd name="connsiteX1" fmla="*/ 134035 w 142875"/>
                  <a:gd name="connsiteY1" fmla="*/ 69332 h 180975"/>
                  <a:gd name="connsiteX2" fmla="*/ 134035 w 142875"/>
                  <a:gd name="connsiteY2" fmla="*/ 41709 h 180975"/>
                  <a:gd name="connsiteX3" fmla="*/ 115938 w 142875"/>
                  <a:gd name="connsiteY3" fmla="*/ 16944 h 180975"/>
                  <a:gd name="connsiteX4" fmla="*/ 94983 w 142875"/>
                  <a:gd name="connsiteY4" fmla="*/ 9324 h 180975"/>
                  <a:gd name="connsiteX5" fmla="*/ 42595 w 142875"/>
                  <a:gd name="connsiteY5" fmla="*/ 34089 h 180975"/>
                  <a:gd name="connsiteX6" fmla="*/ 10210 w 142875"/>
                  <a:gd name="connsiteY6" fmla="*/ 119814 h 180975"/>
                  <a:gd name="connsiteX7" fmla="*/ 29260 w 142875"/>
                  <a:gd name="connsiteY7" fmla="*/ 172202 h 180975"/>
                  <a:gd name="connsiteX8" fmla="*/ 50215 w 142875"/>
                  <a:gd name="connsiteY8" fmla="*/ 179822 h 180975"/>
                  <a:gd name="connsiteX9" fmla="*/ 92125 w 142875"/>
                  <a:gd name="connsiteY9" fmla="*/ 169344 h 180975"/>
                  <a:gd name="connsiteX10" fmla="*/ 101650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101650" y="155057"/>
                    </a:moveTo>
                    <a:lnTo>
                      <a:pt x="134035" y="69332"/>
                    </a:lnTo>
                    <a:cubicBezTo>
                      <a:pt x="137845" y="59807"/>
                      <a:pt x="136893" y="50282"/>
                      <a:pt x="134035" y="41709"/>
                    </a:cubicBezTo>
                    <a:cubicBezTo>
                      <a:pt x="130225" y="32184"/>
                      <a:pt x="125463" y="20754"/>
                      <a:pt x="115938" y="16944"/>
                    </a:cubicBezTo>
                    <a:lnTo>
                      <a:pt x="94983" y="9324"/>
                    </a:lnTo>
                    <a:cubicBezTo>
                      <a:pt x="74980" y="1704"/>
                      <a:pt x="50215" y="15039"/>
                      <a:pt x="42595" y="34089"/>
                    </a:cubicBezTo>
                    <a:lnTo>
                      <a:pt x="10210" y="119814"/>
                    </a:lnTo>
                    <a:cubicBezTo>
                      <a:pt x="2590" y="139817"/>
                      <a:pt x="9258" y="164582"/>
                      <a:pt x="29260" y="172202"/>
                    </a:cubicBezTo>
                    <a:lnTo>
                      <a:pt x="50215" y="179822"/>
                    </a:lnTo>
                    <a:cubicBezTo>
                      <a:pt x="63550" y="184584"/>
                      <a:pt x="81648" y="178869"/>
                      <a:pt x="92125" y="169344"/>
                    </a:cubicBezTo>
                    <a:cubicBezTo>
                      <a:pt x="95935" y="165534"/>
                      <a:pt x="99745" y="160772"/>
                      <a:pt x="101650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0DA7E4A-D8FE-4C38-916B-53FC5F0B80F8}"/>
                  </a:ext>
                </a:extLst>
              </p:cNvPr>
              <p:cNvSpPr/>
              <p:nvPr/>
            </p:nvSpPr>
            <p:spPr>
              <a:xfrm>
                <a:off x="7072640" y="5859034"/>
                <a:ext cx="142875" cy="180975"/>
              </a:xfrm>
              <a:custGeom>
                <a:avLst/>
                <a:gdLst>
                  <a:gd name="connsiteX0" fmla="*/ 42042 w 142875"/>
                  <a:gd name="connsiteY0" fmla="*/ 155057 h 180975"/>
                  <a:gd name="connsiteX1" fmla="*/ 9657 w 142875"/>
                  <a:gd name="connsiteY1" fmla="*/ 69332 h 180975"/>
                  <a:gd name="connsiteX2" fmla="*/ 9657 w 142875"/>
                  <a:gd name="connsiteY2" fmla="*/ 41709 h 180975"/>
                  <a:gd name="connsiteX3" fmla="*/ 27754 w 142875"/>
                  <a:gd name="connsiteY3" fmla="*/ 16944 h 180975"/>
                  <a:gd name="connsiteX4" fmla="*/ 48709 w 142875"/>
                  <a:gd name="connsiteY4" fmla="*/ 9324 h 180975"/>
                  <a:gd name="connsiteX5" fmla="*/ 101097 w 142875"/>
                  <a:gd name="connsiteY5" fmla="*/ 34089 h 180975"/>
                  <a:gd name="connsiteX6" fmla="*/ 133482 w 142875"/>
                  <a:gd name="connsiteY6" fmla="*/ 119814 h 180975"/>
                  <a:gd name="connsiteX7" fmla="*/ 114432 w 142875"/>
                  <a:gd name="connsiteY7" fmla="*/ 172202 h 180975"/>
                  <a:gd name="connsiteX8" fmla="*/ 93477 w 142875"/>
                  <a:gd name="connsiteY8" fmla="*/ 179822 h 180975"/>
                  <a:gd name="connsiteX9" fmla="*/ 51567 w 142875"/>
                  <a:gd name="connsiteY9" fmla="*/ 169344 h 180975"/>
                  <a:gd name="connsiteX10" fmla="*/ 42042 w 142875"/>
                  <a:gd name="connsiteY10" fmla="*/ 15505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5" h="180975">
                    <a:moveTo>
                      <a:pt x="42042" y="155057"/>
                    </a:moveTo>
                    <a:lnTo>
                      <a:pt x="9657" y="69332"/>
                    </a:lnTo>
                    <a:cubicBezTo>
                      <a:pt x="5847" y="59807"/>
                      <a:pt x="6799" y="50282"/>
                      <a:pt x="9657" y="41709"/>
                    </a:cubicBezTo>
                    <a:cubicBezTo>
                      <a:pt x="13467" y="32184"/>
                      <a:pt x="18229" y="20754"/>
                      <a:pt x="27754" y="16944"/>
                    </a:cubicBezTo>
                    <a:lnTo>
                      <a:pt x="48709" y="9324"/>
                    </a:lnTo>
                    <a:cubicBezTo>
                      <a:pt x="68712" y="1704"/>
                      <a:pt x="93477" y="15039"/>
                      <a:pt x="101097" y="34089"/>
                    </a:cubicBezTo>
                    <a:lnTo>
                      <a:pt x="133482" y="119814"/>
                    </a:lnTo>
                    <a:cubicBezTo>
                      <a:pt x="141102" y="139817"/>
                      <a:pt x="134434" y="164582"/>
                      <a:pt x="114432" y="172202"/>
                    </a:cubicBezTo>
                    <a:lnTo>
                      <a:pt x="93477" y="179822"/>
                    </a:lnTo>
                    <a:cubicBezTo>
                      <a:pt x="80142" y="184584"/>
                      <a:pt x="62044" y="178869"/>
                      <a:pt x="51567" y="169344"/>
                    </a:cubicBezTo>
                    <a:cubicBezTo>
                      <a:pt x="47757" y="165534"/>
                      <a:pt x="43947" y="160772"/>
                      <a:pt x="42042" y="15505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B358AC-D421-40D9-B397-EF63173F2B91}"/>
                  </a:ext>
                </a:extLst>
              </p:cNvPr>
              <p:cNvSpPr/>
              <p:nvPr/>
            </p:nvSpPr>
            <p:spPr>
              <a:xfrm>
                <a:off x="7051340" y="4835372"/>
                <a:ext cx="1381125" cy="962025"/>
              </a:xfrm>
              <a:custGeom>
                <a:avLst/>
                <a:gdLst>
                  <a:gd name="connsiteX0" fmla="*/ 1313021 w 1381125"/>
                  <a:gd name="connsiteY0" fmla="*/ 947261 h 962025"/>
                  <a:gd name="connsiteX1" fmla="*/ 1323499 w 1381125"/>
                  <a:gd name="connsiteY1" fmla="*/ 955834 h 962025"/>
                  <a:gd name="connsiteX2" fmla="*/ 1376839 w 1381125"/>
                  <a:gd name="connsiteY2" fmla="*/ 691039 h 962025"/>
                  <a:gd name="connsiteX3" fmla="*/ 691991 w 1381125"/>
                  <a:gd name="connsiteY3" fmla="*/ 7144 h 962025"/>
                  <a:gd name="connsiteX4" fmla="*/ 7144 w 1381125"/>
                  <a:gd name="connsiteY4" fmla="*/ 691991 h 962025"/>
                  <a:gd name="connsiteX5" fmla="*/ 59531 w 1381125"/>
                  <a:gd name="connsiteY5" fmla="*/ 956786 h 962025"/>
                  <a:gd name="connsiteX6" fmla="*/ 70961 w 1381125"/>
                  <a:gd name="connsiteY6" fmla="*/ 947261 h 962025"/>
                  <a:gd name="connsiteX7" fmla="*/ 110966 w 1381125"/>
                  <a:gd name="connsiteY7" fmla="*/ 892016 h 962025"/>
                  <a:gd name="connsiteX8" fmla="*/ 77629 w 1381125"/>
                  <a:gd name="connsiteY8" fmla="*/ 691991 h 962025"/>
                  <a:gd name="connsiteX9" fmla="*/ 691991 w 1381125"/>
                  <a:gd name="connsiteY9" fmla="*/ 77629 h 962025"/>
                  <a:gd name="connsiteX10" fmla="*/ 1306354 w 1381125"/>
                  <a:gd name="connsiteY10" fmla="*/ 691991 h 962025"/>
                  <a:gd name="connsiteX11" fmla="*/ 1273016 w 1381125"/>
                  <a:gd name="connsiteY11" fmla="*/ 892969 h 962025"/>
                  <a:gd name="connsiteX12" fmla="*/ 1313021 w 1381125"/>
                  <a:gd name="connsiteY12" fmla="*/ 947261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1125" h="962025">
                    <a:moveTo>
                      <a:pt x="1313021" y="947261"/>
                    </a:moveTo>
                    <a:cubicBezTo>
                      <a:pt x="1316831" y="950119"/>
                      <a:pt x="1320641" y="952976"/>
                      <a:pt x="1323499" y="955834"/>
                    </a:cubicBezTo>
                    <a:cubicBezTo>
                      <a:pt x="1358741" y="872966"/>
                      <a:pt x="1376839" y="782479"/>
                      <a:pt x="1376839" y="691039"/>
                    </a:cubicBezTo>
                    <a:cubicBezTo>
                      <a:pt x="1376839" y="313849"/>
                      <a:pt x="1069181" y="7144"/>
                      <a:pt x="691991" y="7144"/>
                    </a:cubicBezTo>
                    <a:cubicBezTo>
                      <a:pt x="313849" y="7144"/>
                      <a:pt x="7144" y="313849"/>
                      <a:pt x="7144" y="691991"/>
                    </a:cubicBezTo>
                    <a:cubicBezTo>
                      <a:pt x="7144" y="784384"/>
                      <a:pt x="25241" y="873919"/>
                      <a:pt x="59531" y="956786"/>
                    </a:cubicBezTo>
                    <a:cubicBezTo>
                      <a:pt x="63341" y="952976"/>
                      <a:pt x="66199" y="950119"/>
                      <a:pt x="70961" y="947261"/>
                    </a:cubicBezTo>
                    <a:cubicBezTo>
                      <a:pt x="76676" y="924401"/>
                      <a:pt x="90964" y="904399"/>
                      <a:pt x="110966" y="892016"/>
                    </a:cubicBezTo>
                    <a:cubicBezTo>
                      <a:pt x="89059" y="828199"/>
                      <a:pt x="77629" y="760571"/>
                      <a:pt x="77629" y="691991"/>
                    </a:cubicBezTo>
                    <a:cubicBezTo>
                      <a:pt x="77629" y="353854"/>
                      <a:pt x="352901" y="77629"/>
                      <a:pt x="691991" y="77629"/>
                    </a:cubicBezTo>
                    <a:cubicBezTo>
                      <a:pt x="1030129" y="77629"/>
                      <a:pt x="1306354" y="352901"/>
                      <a:pt x="1306354" y="691991"/>
                    </a:cubicBezTo>
                    <a:cubicBezTo>
                      <a:pt x="1306354" y="761524"/>
                      <a:pt x="1294924" y="829151"/>
                      <a:pt x="1273016" y="892969"/>
                    </a:cubicBezTo>
                    <a:cubicBezTo>
                      <a:pt x="1293019" y="905351"/>
                      <a:pt x="1307306" y="925354"/>
                      <a:pt x="1313021" y="94726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A7E68D8-6AC2-4B83-BF42-FFB29A4F8728}"/>
                  </a:ext>
                </a:extLst>
              </p:cNvPr>
              <p:cNvSpPr/>
              <p:nvPr/>
            </p:nvSpPr>
            <p:spPr>
              <a:xfrm>
                <a:off x="8239108" y="5775490"/>
                <a:ext cx="161925" cy="323850"/>
              </a:xfrm>
              <a:custGeom>
                <a:avLst/>
                <a:gdLst>
                  <a:gd name="connsiteX0" fmla="*/ 125254 w 161925"/>
                  <a:gd name="connsiteY0" fmla="*/ 7144 h 323850"/>
                  <a:gd name="connsiteX1" fmla="*/ 122396 w 161925"/>
                  <a:gd name="connsiteY1" fmla="*/ 64294 h 323850"/>
                  <a:gd name="connsiteX2" fmla="*/ 42386 w 161925"/>
                  <a:gd name="connsiteY2" fmla="*/ 272891 h 323850"/>
                  <a:gd name="connsiteX3" fmla="*/ 7144 w 161925"/>
                  <a:gd name="connsiteY3" fmla="*/ 316706 h 323850"/>
                  <a:gd name="connsiteX4" fmla="*/ 84296 w 161925"/>
                  <a:gd name="connsiteY4" fmla="*/ 270034 h 323850"/>
                  <a:gd name="connsiteX5" fmla="*/ 151924 w 161925"/>
                  <a:gd name="connsiteY5" fmla="*/ 93821 h 323850"/>
                  <a:gd name="connsiteX6" fmla="*/ 135731 w 161925"/>
                  <a:gd name="connsiteY6" fmla="*/ 15716 h 323850"/>
                  <a:gd name="connsiteX7" fmla="*/ 125254 w 161925"/>
                  <a:gd name="connsiteY7" fmla="*/ 7144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5254" y="7144"/>
                    </a:moveTo>
                    <a:cubicBezTo>
                      <a:pt x="130016" y="25241"/>
                      <a:pt x="129064" y="45244"/>
                      <a:pt x="122396" y="64294"/>
                    </a:cubicBezTo>
                    <a:lnTo>
                      <a:pt x="42386" y="272891"/>
                    </a:lnTo>
                    <a:cubicBezTo>
                      <a:pt x="34766" y="291941"/>
                      <a:pt x="22384" y="306229"/>
                      <a:pt x="7144" y="316706"/>
                    </a:cubicBezTo>
                    <a:cubicBezTo>
                      <a:pt x="39529" y="320516"/>
                      <a:pt x="72866" y="302419"/>
                      <a:pt x="84296" y="270034"/>
                    </a:cubicBezTo>
                    <a:lnTo>
                      <a:pt x="151924" y="93821"/>
                    </a:lnTo>
                    <a:cubicBezTo>
                      <a:pt x="162401" y="66199"/>
                      <a:pt x="154781" y="35719"/>
                      <a:pt x="135731" y="15716"/>
                    </a:cubicBezTo>
                    <a:cubicBezTo>
                      <a:pt x="131921" y="12859"/>
                      <a:pt x="129064" y="10001"/>
                      <a:pt x="125254" y="714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8CFF4EC-BE18-4C1B-A210-A9D44E2E84BE}"/>
                  </a:ext>
                </a:extLst>
              </p:cNvPr>
              <p:cNvSpPr/>
              <p:nvPr/>
            </p:nvSpPr>
            <p:spPr>
              <a:xfrm>
                <a:off x="8147668" y="5703100"/>
                <a:ext cx="219075" cy="409575"/>
              </a:xfrm>
              <a:custGeom>
                <a:avLst/>
                <a:gdLst>
                  <a:gd name="connsiteX0" fmla="*/ 133826 w 219075"/>
                  <a:gd name="connsiteY0" fmla="*/ 345281 h 409575"/>
                  <a:gd name="connsiteX1" fmla="*/ 213836 w 219075"/>
                  <a:gd name="connsiteY1" fmla="*/ 136684 h 409575"/>
                  <a:gd name="connsiteX2" fmla="*/ 216694 w 219075"/>
                  <a:gd name="connsiteY2" fmla="*/ 79534 h 409575"/>
                  <a:gd name="connsiteX3" fmla="*/ 176689 w 219075"/>
                  <a:gd name="connsiteY3" fmla="*/ 24289 h 409575"/>
                  <a:gd name="connsiteX4" fmla="*/ 159544 w 219075"/>
                  <a:gd name="connsiteY4" fmla="*/ 15716 h 409575"/>
                  <a:gd name="connsiteX5" fmla="*/ 136684 w 219075"/>
                  <a:gd name="connsiteY5" fmla="*/ 7144 h 409575"/>
                  <a:gd name="connsiteX6" fmla="*/ 137636 w 219075"/>
                  <a:gd name="connsiteY6" fmla="*/ 90964 h 409575"/>
                  <a:gd name="connsiteX7" fmla="*/ 38576 w 219075"/>
                  <a:gd name="connsiteY7" fmla="*/ 350996 h 409575"/>
                  <a:gd name="connsiteX8" fmla="*/ 7144 w 219075"/>
                  <a:gd name="connsiteY8" fmla="*/ 395764 h 409575"/>
                  <a:gd name="connsiteX9" fmla="*/ 13811 w 219075"/>
                  <a:gd name="connsiteY9" fmla="*/ 398621 h 409575"/>
                  <a:gd name="connsiteX10" fmla="*/ 99536 w 219075"/>
                  <a:gd name="connsiteY10" fmla="*/ 389096 h 409575"/>
                  <a:gd name="connsiteX11" fmla="*/ 133826 w 219075"/>
                  <a:gd name="connsiteY11" fmla="*/ 3452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33826" y="345281"/>
                    </a:moveTo>
                    <a:lnTo>
                      <a:pt x="213836" y="136684"/>
                    </a:lnTo>
                    <a:cubicBezTo>
                      <a:pt x="221456" y="117634"/>
                      <a:pt x="221456" y="97631"/>
                      <a:pt x="216694" y="79534"/>
                    </a:cubicBezTo>
                    <a:cubicBezTo>
                      <a:pt x="210979" y="57626"/>
                      <a:pt x="196691" y="37624"/>
                      <a:pt x="176689" y="24289"/>
                    </a:cubicBezTo>
                    <a:cubicBezTo>
                      <a:pt x="171926" y="21431"/>
                      <a:pt x="166211" y="18574"/>
                      <a:pt x="159544" y="15716"/>
                    </a:cubicBezTo>
                    <a:lnTo>
                      <a:pt x="136684" y="7144"/>
                    </a:lnTo>
                    <a:cubicBezTo>
                      <a:pt x="147161" y="32861"/>
                      <a:pt x="148114" y="63341"/>
                      <a:pt x="137636" y="90964"/>
                    </a:cubicBezTo>
                    <a:lnTo>
                      <a:pt x="38576" y="350996"/>
                    </a:lnTo>
                    <a:cubicBezTo>
                      <a:pt x="31909" y="369094"/>
                      <a:pt x="20479" y="384334"/>
                      <a:pt x="7144" y="395764"/>
                    </a:cubicBezTo>
                    <a:lnTo>
                      <a:pt x="13811" y="398621"/>
                    </a:lnTo>
                    <a:cubicBezTo>
                      <a:pt x="43339" y="410051"/>
                      <a:pt x="74771" y="405289"/>
                      <a:pt x="99536" y="389096"/>
                    </a:cubicBezTo>
                    <a:cubicBezTo>
                      <a:pt x="113824" y="378619"/>
                      <a:pt x="126206" y="363379"/>
                      <a:pt x="133826" y="3452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FEDE2C7-5C15-4F9B-8B8F-E89C5EB653B0}"/>
                  </a:ext>
                </a:extLst>
              </p:cNvPr>
              <p:cNvSpPr/>
              <p:nvPr/>
            </p:nvSpPr>
            <p:spPr>
              <a:xfrm>
                <a:off x="7082810" y="5775490"/>
                <a:ext cx="161925" cy="323850"/>
              </a:xfrm>
              <a:custGeom>
                <a:avLst/>
                <a:gdLst>
                  <a:gd name="connsiteX0" fmla="*/ 122359 w 161925"/>
                  <a:gd name="connsiteY0" fmla="*/ 272891 h 323850"/>
                  <a:gd name="connsiteX1" fmla="*/ 42349 w 161925"/>
                  <a:gd name="connsiteY1" fmla="*/ 64294 h 323850"/>
                  <a:gd name="connsiteX2" fmla="*/ 39492 w 161925"/>
                  <a:gd name="connsiteY2" fmla="*/ 7144 h 323850"/>
                  <a:gd name="connsiteX3" fmla="*/ 28062 w 161925"/>
                  <a:gd name="connsiteY3" fmla="*/ 16669 h 323850"/>
                  <a:gd name="connsiteX4" fmla="*/ 11869 w 161925"/>
                  <a:gd name="connsiteY4" fmla="*/ 93821 h 323850"/>
                  <a:gd name="connsiteX5" fmla="*/ 79497 w 161925"/>
                  <a:gd name="connsiteY5" fmla="*/ 270034 h 323850"/>
                  <a:gd name="connsiteX6" fmla="*/ 156649 w 161925"/>
                  <a:gd name="connsiteY6" fmla="*/ 316706 h 323850"/>
                  <a:gd name="connsiteX7" fmla="*/ 122359 w 161925"/>
                  <a:gd name="connsiteY7" fmla="*/ 272891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323850">
                    <a:moveTo>
                      <a:pt x="122359" y="272891"/>
                    </a:moveTo>
                    <a:lnTo>
                      <a:pt x="42349" y="64294"/>
                    </a:lnTo>
                    <a:cubicBezTo>
                      <a:pt x="34729" y="45244"/>
                      <a:pt x="34729" y="25241"/>
                      <a:pt x="39492" y="7144"/>
                    </a:cubicBezTo>
                    <a:cubicBezTo>
                      <a:pt x="35682" y="10001"/>
                      <a:pt x="31872" y="12859"/>
                      <a:pt x="28062" y="16669"/>
                    </a:cubicBezTo>
                    <a:cubicBezTo>
                      <a:pt x="9012" y="36671"/>
                      <a:pt x="1392" y="66199"/>
                      <a:pt x="11869" y="93821"/>
                    </a:cubicBezTo>
                    <a:lnTo>
                      <a:pt x="79497" y="270034"/>
                    </a:lnTo>
                    <a:cubicBezTo>
                      <a:pt x="91879" y="302419"/>
                      <a:pt x="124264" y="320516"/>
                      <a:pt x="156649" y="316706"/>
                    </a:cubicBezTo>
                    <a:cubicBezTo>
                      <a:pt x="141409" y="306229"/>
                      <a:pt x="129027" y="290989"/>
                      <a:pt x="122359" y="27289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912E009-FAFB-4BC5-9E5D-1374F591C7AD}"/>
                  </a:ext>
                </a:extLst>
              </p:cNvPr>
              <p:cNvSpPr/>
              <p:nvPr/>
            </p:nvSpPr>
            <p:spPr>
              <a:xfrm>
                <a:off x="7112181" y="5704052"/>
                <a:ext cx="219075" cy="409575"/>
              </a:xfrm>
              <a:custGeom>
                <a:avLst/>
                <a:gdLst>
                  <a:gd name="connsiteX0" fmla="*/ 10120 w 219075"/>
                  <a:gd name="connsiteY0" fmla="*/ 78581 h 409575"/>
                  <a:gd name="connsiteX1" fmla="*/ 12978 w 219075"/>
                  <a:gd name="connsiteY1" fmla="*/ 135731 h 409575"/>
                  <a:gd name="connsiteX2" fmla="*/ 92988 w 219075"/>
                  <a:gd name="connsiteY2" fmla="*/ 344329 h 409575"/>
                  <a:gd name="connsiteX3" fmla="*/ 128230 w 219075"/>
                  <a:gd name="connsiteY3" fmla="*/ 388144 h 409575"/>
                  <a:gd name="connsiteX4" fmla="*/ 213955 w 219075"/>
                  <a:gd name="connsiteY4" fmla="*/ 397669 h 409575"/>
                  <a:gd name="connsiteX5" fmla="*/ 220623 w 219075"/>
                  <a:gd name="connsiteY5" fmla="*/ 394811 h 409575"/>
                  <a:gd name="connsiteX6" fmla="*/ 189190 w 219075"/>
                  <a:gd name="connsiteY6" fmla="*/ 350044 h 409575"/>
                  <a:gd name="connsiteX7" fmla="*/ 89178 w 219075"/>
                  <a:gd name="connsiteY7" fmla="*/ 90964 h 409575"/>
                  <a:gd name="connsiteX8" fmla="*/ 90130 w 219075"/>
                  <a:gd name="connsiteY8" fmla="*/ 7144 h 409575"/>
                  <a:gd name="connsiteX9" fmla="*/ 67270 w 219075"/>
                  <a:gd name="connsiteY9" fmla="*/ 15716 h 409575"/>
                  <a:gd name="connsiteX10" fmla="*/ 50125 w 219075"/>
                  <a:gd name="connsiteY10" fmla="*/ 24289 h 409575"/>
                  <a:gd name="connsiteX11" fmla="*/ 10120 w 219075"/>
                  <a:gd name="connsiteY11" fmla="*/ 7858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075" h="409575">
                    <a:moveTo>
                      <a:pt x="10120" y="78581"/>
                    </a:moveTo>
                    <a:cubicBezTo>
                      <a:pt x="5358" y="96679"/>
                      <a:pt x="6310" y="116681"/>
                      <a:pt x="12978" y="135731"/>
                    </a:cubicBezTo>
                    <a:lnTo>
                      <a:pt x="92988" y="344329"/>
                    </a:lnTo>
                    <a:cubicBezTo>
                      <a:pt x="99655" y="363379"/>
                      <a:pt x="112990" y="377666"/>
                      <a:pt x="128230" y="388144"/>
                    </a:cubicBezTo>
                    <a:cubicBezTo>
                      <a:pt x="152995" y="404336"/>
                      <a:pt x="184428" y="409099"/>
                      <a:pt x="213955" y="397669"/>
                    </a:cubicBezTo>
                    <a:lnTo>
                      <a:pt x="220623" y="394811"/>
                    </a:lnTo>
                    <a:cubicBezTo>
                      <a:pt x="207288" y="382429"/>
                      <a:pt x="195858" y="368141"/>
                      <a:pt x="189190" y="350044"/>
                    </a:cubicBezTo>
                    <a:lnTo>
                      <a:pt x="89178" y="90964"/>
                    </a:lnTo>
                    <a:cubicBezTo>
                      <a:pt x="78700" y="62389"/>
                      <a:pt x="79653" y="32861"/>
                      <a:pt x="90130" y="7144"/>
                    </a:cubicBezTo>
                    <a:lnTo>
                      <a:pt x="67270" y="15716"/>
                    </a:lnTo>
                    <a:cubicBezTo>
                      <a:pt x="61555" y="17621"/>
                      <a:pt x="55840" y="20479"/>
                      <a:pt x="50125" y="24289"/>
                    </a:cubicBezTo>
                    <a:cubicBezTo>
                      <a:pt x="30123" y="36671"/>
                      <a:pt x="15835" y="56674"/>
                      <a:pt x="10120" y="785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28B7B00-5A7A-452D-84A9-F20A4F1343AC}"/>
                  </a:ext>
                </a:extLst>
              </p:cNvPr>
              <p:cNvSpPr/>
              <p:nvPr/>
            </p:nvSpPr>
            <p:spPr>
              <a:xfrm>
                <a:off x="7186441" y="5598466"/>
                <a:ext cx="400050" cy="542925"/>
              </a:xfrm>
              <a:custGeom>
                <a:avLst/>
                <a:gdLst>
                  <a:gd name="connsiteX0" fmla="*/ 14918 w 400050"/>
                  <a:gd name="connsiteY0" fmla="*/ 196550 h 542925"/>
                  <a:gd name="connsiteX1" fmla="*/ 113978 w 400050"/>
                  <a:gd name="connsiteY1" fmla="*/ 456583 h 542925"/>
                  <a:gd name="connsiteX2" fmla="*/ 145410 w 400050"/>
                  <a:gd name="connsiteY2" fmla="*/ 501350 h 542925"/>
                  <a:gd name="connsiteX3" fmla="*/ 273045 w 400050"/>
                  <a:gd name="connsiteY3" fmla="*/ 532783 h 542925"/>
                  <a:gd name="connsiteX4" fmla="*/ 335910 w 400050"/>
                  <a:gd name="connsiteY4" fmla="*/ 508970 h 542925"/>
                  <a:gd name="connsiteX5" fmla="*/ 393060 w 400050"/>
                  <a:gd name="connsiteY5" fmla="*/ 350855 h 542925"/>
                  <a:gd name="connsiteX6" fmla="*/ 293048 w 400050"/>
                  <a:gd name="connsiteY6" fmla="*/ 89870 h 542925"/>
                  <a:gd name="connsiteX7" fmla="*/ 134933 w 400050"/>
                  <a:gd name="connsiteY7" fmla="*/ 13670 h 542925"/>
                  <a:gd name="connsiteX8" fmla="*/ 72068 w 400050"/>
                  <a:gd name="connsiteY8" fmla="*/ 37483 h 542925"/>
                  <a:gd name="connsiteX9" fmla="*/ 15870 w 400050"/>
                  <a:gd name="connsiteY9" fmla="*/ 111778 h 542925"/>
                  <a:gd name="connsiteX10" fmla="*/ 14918 w 400050"/>
                  <a:gd name="connsiteY10" fmla="*/ 19655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14918" y="196550"/>
                    </a:moveTo>
                    <a:lnTo>
                      <a:pt x="113978" y="456583"/>
                    </a:lnTo>
                    <a:cubicBezTo>
                      <a:pt x="120645" y="474680"/>
                      <a:pt x="132075" y="489920"/>
                      <a:pt x="145410" y="501350"/>
                    </a:cubicBezTo>
                    <a:cubicBezTo>
                      <a:pt x="176843" y="528973"/>
                      <a:pt x="231135" y="548023"/>
                      <a:pt x="273045" y="532783"/>
                    </a:cubicBezTo>
                    <a:lnTo>
                      <a:pt x="335910" y="508970"/>
                    </a:lnTo>
                    <a:cubicBezTo>
                      <a:pt x="394965" y="486110"/>
                      <a:pt x="415920" y="409910"/>
                      <a:pt x="393060" y="350855"/>
                    </a:cubicBezTo>
                    <a:lnTo>
                      <a:pt x="293048" y="89870"/>
                    </a:lnTo>
                    <a:cubicBezTo>
                      <a:pt x="270188" y="30815"/>
                      <a:pt x="193988" y="-9190"/>
                      <a:pt x="134933" y="13670"/>
                    </a:cubicBezTo>
                    <a:lnTo>
                      <a:pt x="72068" y="37483"/>
                    </a:lnTo>
                    <a:cubicBezTo>
                      <a:pt x="40635" y="49865"/>
                      <a:pt x="27300" y="83203"/>
                      <a:pt x="15870" y="111778"/>
                    </a:cubicBezTo>
                    <a:cubicBezTo>
                      <a:pt x="5393" y="138448"/>
                      <a:pt x="3488" y="167975"/>
                      <a:pt x="14918" y="19655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100B0A6-988A-414A-A691-8DA6FE7AE5A5}"/>
                  </a:ext>
                </a:extLst>
              </p:cNvPr>
              <p:cNvSpPr/>
              <p:nvPr/>
            </p:nvSpPr>
            <p:spPr>
              <a:xfrm>
                <a:off x="7891771" y="5598377"/>
                <a:ext cx="400050" cy="542925"/>
              </a:xfrm>
              <a:custGeom>
                <a:avLst/>
                <a:gdLst>
                  <a:gd name="connsiteX0" fmla="*/ 294473 w 400050"/>
                  <a:gd name="connsiteY0" fmla="*/ 455719 h 542925"/>
                  <a:gd name="connsiteX1" fmla="*/ 393533 w 400050"/>
                  <a:gd name="connsiteY1" fmla="*/ 195686 h 542925"/>
                  <a:gd name="connsiteX2" fmla="*/ 392580 w 400050"/>
                  <a:gd name="connsiteY2" fmla="*/ 111866 h 542925"/>
                  <a:gd name="connsiteX3" fmla="*/ 336383 w 400050"/>
                  <a:gd name="connsiteY3" fmla="*/ 37571 h 542925"/>
                  <a:gd name="connsiteX4" fmla="*/ 273518 w 400050"/>
                  <a:gd name="connsiteY4" fmla="*/ 13759 h 542925"/>
                  <a:gd name="connsiteX5" fmla="*/ 115403 w 400050"/>
                  <a:gd name="connsiteY5" fmla="*/ 89959 h 542925"/>
                  <a:gd name="connsiteX6" fmla="*/ 16343 w 400050"/>
                  <a:gd name="connsiteY6" fmla="*/ 349991 h 542925"/>
                  <a:gd name="connsiteX7" fmla="*/ 73493 w 400050"/>
                  <a:gd name="connsiteY7" fmla="*/ 508106 h 542925"/>
                  <a:gd name="connsiteX8" fmla="*/ 136358 w 400050"/>
                  <a:gd name="connsiteY8" fmla="*/ 531919 h 542925"/>
                  <a:gd name="connsiteX9" fmla="*/ 263993 w 400050"/>
                  <a:gd name="connsiteY9" fmla="*/ 500486 h 542925"/>
                  <a:gd name="connsiteX10" fmla="*/ 294473 w 400050"/>
                  <a:gd name="connsiteY10" fmla="*/ 455719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0050" h="542925">
                    <a:moveTo>
                      <a:pt x="294473" y="455719"/>
                    </a:moveTo>
                    <a:lnTo>
                      <a:pt x="393533" y="195686"/>
                    </a:lnTo>
                    <a:cubicBezTo>
                      <a:pt x="404010" y="167111"/>
                      <a:pt x="403058" y="137584"/>
                      <a:pt x="392580" y="111866"/>
                    </a:cubicBezTo>
                    <a:cubicBezTo>
                      <a:pt x="381150" y="83291"/>
                      <a:pt x="367815" y="49001"/>
                      <a:pt x="336383" y="37571"/>
                    </a:cubicBezTo>
                    <a:lnTo>
                      <a:pt x="273518" y="13759"/>
                    </a:lnTo>
                    <a:cubicBezTo>
                      <a:pt x="213510" y="-9101"/>
                      <a:pt x="138263" y="29951"/>
                      <a:pt x="115403" y="89959"/>
                    </a:cubicBezTo>
                    <a:lnTo>
                      <a:pt x="16343" y="349991"/>
                    </a:lnTo>
                    <a:cubicBezTo>
                      <a:pt x="-6517" y="409046"/>
                      <a:pt x="13485" y="485246"/>
                      <a:pt x="73493" y="508106"/>
                    </a:cubicBezTo>
                    <a:lnTo>
                      <a:pt x="136358" y="531919"/>
                    </a:lnTo>
                    <a:cubicBezTo>
                      <a:pt x="178268" y="548111"/>
                      <a:pt x="232560" y="528109"/>
                      <a:pt x="263993" y="500486"/>
                    </a:cubicBezTo>
                    <a:cubicBezTo>
                      <a:pt x="276375" y="489056"/>
                      <a:pt x="286853" y="473816"/>
                      <a:pt x="294473" y="45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22B3ECA4-C8C2-4090-9B31-57A2179394F5}"/>
                </a:ext>
              </a:extLst>
            </p:cNvPr>
            <p:cNvSpPr/>
            <p:nvPr/>
          </p:nvSpPr>
          <p:spPr>
            <a:xfrm>
              <a:off x="8947491" y="2019659"/>
              <a:ext cx="244646" cy="423379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3EF9C6-1D63-4827-A913-758EC151C540}"/>
              </a:ext>
            </a:extLst>
          </p:cNvPr>
          <p:cNvGrpSpPr/>
          <p:nvPr/>
        </p:nvGrpSpPr>
        <p:grpSpPr>
          <a:xfrm>
            <a:off x="8992533" y="2899077"/>
            <a:ext cx="3199467" cy="4178235"/>
            <a:chOff x="6641219" y="0"/>
            <a:chExt cx="5552795" cy="725148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826515-E6F1-41AE-9793-34803159D71A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F80A74E-DD5E-44CB-BE4E-BAB096DC2D27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3680E9B-6603-4CD5-BD49-308A0D434B03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A7836AD-C003-45B8-B933-62B55B91D188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A28735-F5B6-4063-B104-B221E312A363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71C3E1-45DA-43FE-A2D1-F63368E31D3D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BD99EE7-07E8-4C0B-B893-0913FC2905EE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B9AA312-2A14-494A-A2B7-A6F953AD6F83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D1B9009-86DF-4839-ACCC-9360217F4950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4C6EC6-8E95-4333-851A-70A5BBC3D4BD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8A9EA29-24A3-469A-B241-109602301EB2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C7814E8-AB48-4CD1-9FBC-B442C7FF9B1E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7B75404-C5FE-47EC-9767-60C09BB94694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8ACCFC7-81F7-49E6-AE91-BD092F3825BA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E9A66E3-8D36-4C29-8669-719011688236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D3377C9-0BED-4390-B9E2-6A62E7CB40C1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1FF8813-1D9E-4A6B-B9B7-0677B9A43F96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7E5B91E-306E-48C6-9909-686C8F396882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EB6A64-D1C2-478C-8850-D796BFEFED8F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35291A3-7368-4784-98CC-71DF3C36AFA3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C2F34BB-645F-4EAA-BF33-0EE83A188CD7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375877-9342-4EDF-834C-396A27E08F6D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A535D1-329E-45C4-AC2C-36209A027E72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3385173-148E-4D0A-B197-931A2C7CBB32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808F28-FD2E-4820-AB6E-C95677A10553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A610569-CE7D-4C30-A36F-2016906126F2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CD2C3EF-A595-449A-A7BF-6C7B1D162263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6108BA-9462-4CC0-A2EF-B12D0784EE73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0FB61E9-F8AF-49BA-91BD-B3DC235A8309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B6AAE8-7688-4A3B-BD1A-C0D2DD92A289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C234E40-745F-4BD3-80E9-C5C2AADFF6CC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DEE15F-B131-46D8-B0B8-1B040D2CD4AA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CEF53AE-2EBC-4F86-8AA4-E87979512ABF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D7FC85-99F9-4FAD-9DD6-1A1E53535795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212271C-C238-43DC-8063-57AD653A54C4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8EBAF65-0978-4CE0-A4E4-3593D5F983B7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CEB65E4-789B-4272-81CB-DE4B486EFD66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C6436F2-71C0-4B16-8A44-0D662BB706B6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B24E770-E3EA-4909-81AD-D996D1C7F383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0A2D204-9235-4F87-BE9B-C23C2C88AF82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BD79DFA-00B7-4A92-9370-ED203D4FF1AB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CB78A7-BD2E-4BE2-858B-2C8048C89CD5}"/>
              </a:ext>
            </a:extLst>
          </p:cNvPr>
          <p:cNvGrpSpPr/>
          <p:nvPr/>
        </p:nvGrpSpPr>
        <p:grpSpPr>
          <a:xfrm>
            <a:off x="3130791" y="5372853"/>
            <a:ext cx="5584849" cy="1193508"/>
            <a:chOff x="4346506" y="5111592"/>
            <a:chExt cx="7148506" cy="152766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3BA93CA-46AD-47CC-97A6-BA0DB6C825BE}"/>
                </a:ext>
              </a:extLst>
            </p:cNvPr>
            <p:cNvGrpSpPr/>
            <p:nvPr/>
          </p:nvGrpSpPr>
          <p:grpSpPr>
            <a:xfrm rot="581432">
              <a:off x="9673192" y="5111592"/>
              <a:ext cx="1821820" cy="1472914"/>
              <a:chOff x="8916355" y="3910167"/>
              <a:chExt cx="1821820" cy="1472914"/>
            </a:xfrm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4B63DB9-B4FE-43BD-9F70-3D6D19259152}"/>
                  </a:ext>
                </a:extLst>
              </p:cNvPr>
              <p:cNvSpPr/>
              <p:nvPr/>
            </p:nvSpPr>
            <p:spPr>
              <a:xfrm>
                <a:off x="8916355" y="3910167"/>
                <a:ext cx="1811948" cy="1472914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524F63F-0200-4335-8FD8-13D38B5D0064}"/>
                  </a:ext>
                </a:extLst>
              </p:cNvPr>
              <p:cNvSpPr/>
              <p:nvPr/>
            </p:nvSpPr>
            <p:spPr>
              <a:xfrm>
                <a:off x="8916355" y="4257869"/>
                <a:ext cx="890252" cy="890499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159C8C3-700C-4A47-A58C-C0A940FAB5C1}"/>
                  </a:ext>
                </a:extLst>
              </p:cNvPr>
              <p:cNvSpPr/>
              <p:nvPr/>
            </p:nvSpPr>
            <p:spPr>
              <a:xfrm>
                <a:off x="9238002" y="4263686"/>
                <a:ext cx="1004423" cy="1009716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BB880C6C-4D22-4E56-BEDF-86C07854E778}"/>
                  </a:ext>
                </a:extLst>
              </p:cNvPr>
              <p:cNvSpPr/>
              <p:nvPr/>
            </p:nvSpPr>
            <p:spPr>
              <a:xfrm>
                <a:off x="9350257" y="4363513"/>
                <a:ext cx="385775" cy="50055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6025015-C278-4562-B13F-15F2AE20496C}"/>
                  </a:ext>
                </a:extLst>
              </p:cNvPr>
              <p:cNvSpPr/>
              <p:nvPr/>
            </p:nvSpPr>
            <p:spPr>
              <a:xfrm>
                <a:off x="9362092" y="4366035"/>
                <a:ext cx="410623" cy="518970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rgbClr val="29ABE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923BBA0-E05C-4BA3-89E5-E464F78E3D86}"/>
                  </a:ext>
                </a:extLst>
              </p:cNvPr>
              <p:cNvSpPr/>
              <p:nvPr/>
            </p:nvSpPr>
            <p:spPr>
              <a:xfrm>
                <a:off x="9355737" y="3910167"/>
                <a:ext cx="1382438" cy="754552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025E5D3-CBB3-443C-80A1-BE082E1B3D5B}"/>
                  </a:ext>
                </a:extLst>
              </p:cNvPr>
              <p:cNvSpPr/>
              <p:nvPr/>
            </p:nvSpPr>
            <p:spPr>
              <a:xfrm>
                <a:off x="9234992" y="5148034"/>
                <a:ext cx="3344" cy="133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3C136978-9ED5-49F3-8E7C-6A5158891866}"/>
                  </a:ext>
                </a:extLst>
              </p:cNvPr>
              <p:cNvSpPr/>
              <p:nvPr/>
            </p:nvSpPr>
            <p:spPr>
              <a:xfrm>
                <a:off x="9339605" y="4447073"/>
                <a:ext cx="386617" cy="420651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rgbClr val="0071BC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417BF70-4954-4D27-A134-B049F6A52DE8}"/>
                </a:ext>
              </a:extLst>
            </p:cNvPr>
            <p:cNvGrpSpPr/>
            <p:nvPr/>
          </p:nvGrpSpPr>
          <p:grpSpPr>
            <a:xfrm rot="512775">
              <a:off x="4346506" y="5575853"/>
              <a:ext cx="5584395" cy="1063408"/>
              <a:chOff x="4972632" y="4904203"/>
              <a:chExt cx="4297689" cy="1104430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046EBBE-BD70-46F3-8181-C83D38C5321F}"/>
                  </a:ext>
                </a:extLst>
              </p:cNvPr>
              <p:cNvSpPr/>
              <p:nvPr/>
            </p:nvSpPr>
            <p:spPr>
              <a:xfrm>
                <a:off x="4972632" y="4904203"/>
                <a:ext cx="4293676" cy="1101085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67FD942-7737-4F7F-9DD6-DDBD0F1E13FA}"/>
                  </a:ext>
                </a:extLst>
              </p:cNvPr>
              <p:cNvSpPr/>
              <p:nvPr/>
            </p:nvSpPr>
            <p:spPr>
              <a:xfrm>
                <a:off x="4982429" y="4927616"/>
                <a:ext cx="4287892" cy="1081017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8BD80A-8162-4E77-8A2B-81FEFA5C7BBD}"/>
              </a:ext>
            </a:extLst>
          </p:cNvPr>
          <p:cNvGrpSpPr/>
          <p:nvPr/>
        </p:nvGrpSpPr>
        <p:grpSpPr>
          <a:xfrm>
            <a:off x="82131" y="2446736"/>
            <a:ext cx="4081488" cy="3923088"/>
            <a:chOff x="1198769" y="2422817"/>
            <a:chExt cx="3724936" cy="3580373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DFD178-C320-4C2D-92D5-963130BF49B4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66117-5D97-499E-8264-9518BC3429D8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CAA490-0FAA-4993-ADA5-678FDE713F90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99E0299-3876-49C7-9B3D-54116669532A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66BEAFC-0FB4-460B-AFDE-6D6A49C2CF1D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138" name="Freeform 15">
                  <a:extLst>
                    <a:ext uri="{FF2B5EF4-FFF2-40B4-BE49-F238E27FC236}">
                      <a16:creationId xmlns:a16="http://schemas.microsoft.com/office/drawing/2014/main" id="{EF968E12-8FFC-4934-B4D8-6DEAA88C7CA8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39" name="Rectangle 22">
                  <a:extLst>
                    <a:ext uri="{FF2B5EF4-FFF2-40B4-BE49-F238E27FC236}">
                      <a16:creationId xmlns:a16="http://schemas.microsoft.com/office/drawing/2014/main" id="{18AB6CFE-27EC-43E9-B610-E6B88331E39E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F3C0E6BD-94A8-42CA-9CD1-476EC3049459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136" name="Freeform 18">
                  <a:extLst>
                    <a:ext uri="{FF2B5EF4-FFF2-40B4-BE49-F238E27FC236}">
                      <a16:creationId xmlns:a16="http://schemas.microsoft.com/office/drawing/2014/main" id="{C1A0F8C6-CF31-4482-B785-4563BB047E6F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37" name="Freeform 19">
                  <a:extLst>
                    <a:ext uri="{FF2B5EF4-FFF2-40B4-BE49-F238E27FC236}">
                      <a16:creationId xmlns:a16="http://schemas.microsoft.com/office/drawing/2014/main" id="{4E7F7774-18EB-447E-93BF-39E751E692F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7579CB8-7C9D-43DE-BCB6-D552C3B4D5D1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134" name="Freeform 21">
                  <a:extLst>
                    <a:ext uri="{FF2B5EF4-FFF2-40B4-BE49-F238E27FC236}">
                      <a16:creationId xmlns:a16="http://schemas.microsoft.com/office/drawing/2014/main" id="{73F01B0D-720E-4F54-B7C0-4AA7C538B813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35" name="Rectangle 22">
                  <a:extLst>
                    <a:ext uri="{FF2B5EF4-FFF2-40B4-BE49-F238E27FC236}">
                      <a16:creationId xmlns:a16="http://schemas.microsoft.com/office/drawing/2014/main" id="{4A8D80FA-390B-492A-A00B-48D4E04D427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003ACB47-ADBC-488F-9F91-196D921401A0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132" name="Freeform 24">
                  <a:extLst>
                    <a:ext uri="{FF2B5EF4-FFF2-40B4-BE49-F238E27FC236}">
                      <a16:creationId xmlns:a16="http://schemas.microsoft.com/office/drawing/2014/main" id="{24A183D3-ACF1-4D5D-B1D5-C56460E6A38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33" name="Rectangle 22">
                  <a:extLst>
                    <a:ext uri="{FF2B5EF4-FFF2-40B4-BE49-F238E27FC236}">
                      <a16:creationId xmlns:a16="http://schemas.microsoft.com/office/drawing/2014/main" id="{1D24E767-D611-40C5-B644-E6EB55DF7AA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61E8DFFA-A801-4FE6-BAE8-C3B265A27F55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130" name="Freeform 27">
                  <a:extLst>
                    <a:ext uri="{FF2B5EF4-FFF2-40B4-BE49-F238E27FC236}">
                      <a16:creationId xmlns:a16="http://schemas.microsoft.com/office/drawing/2014/main" id="{6EDD2001-D144-47CE-8573-EE4FCDC67E2B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31" name="Freeform 28">
                  <a:extLst>
                    <a:ext uri="{FF2B5EF4-FFF2-40B4-BE49-F238E27FC236}">
                      <a16:creationId xmlns:a16="http://schemas.microsoft.com/office/drawing/2014/main" id="{60F2AC0C-150C-4232-8AAB-ED889D137390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BCB617E-B959-4246-A9D9-0BB37EBF3CA2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D97B610-AF83-4058-9AA1-652370C1F87D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0DA69CE-A58D-4048-85A5-1BEB5F54D5C2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A200FC8-5649-4D79-8F5B-3585943AB838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D0C61B0-480F-4072-B756-049123358B36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D0BFB56-79B5-4379-BC34-1166A6AD0ECD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D6CB7C-3927-4689-829B-C92499AFA155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C53554B-F166-4AF2-A54D-58A262F2E1E1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4396725-2C34-41DE-BE91-716EDA045ED9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9D30DD-F160-4797-A211-33B24274EB52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8B3211-D3E7-4BAD-90C8-3CEAEF43C883}"/>
              </a:ext>
            </a:extLst>
          </p:cNvPr>
          <p:cNvGrpSpPr/>
          <p:nvPr/>
        </p:nvGrpSpPr>
        <p:grpSpPr>
          <a:xfrm>
            <a:off x="4358095" y="1350123"/>
            <a:ext cx="2936046" cy="1462060"/>
            <a:chOff x="729673" y="768282"/>
            <a:chExt cx="4001473" cy="199261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75DBC42-4224-4133-9AF7-D4C2F004EDB8}"/>
                </a:ext>
              </a:extLst>
            </p:cNvPr>
            <p:cNvGrpSpPr/>
            <p:nvPr/>
          </p:nvGrpSpPr>
          <p:grpSpPr>
            <a:xfrm>
              <a:off x="729673" y="768282"/>
              <a:ext cx="4001473" cy="724247"/>
              <a:chOff x="4383734" y="2238786"/>
              <a:chExt cx="4001473" cy="724247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FD23E325-4FDF-46F6-A2EE-A64B7293AD69}"/>
                  </a:ext>
                </a:extLst>
              </p:cNvPr>
              <p:cNvSpPr/>
              <p:nvPr/>
            </p:nvSpPr>
            <p:spPr>
              <a:xfrm>
                <a:off x="4383734" y="2238786"/>
                <a:ext cx="4001473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A49B4788-4AEE-4B2A-8B46-E976DB030919}"/>
                  </a:ext>
                </a:extLst>
              </p:cNvPr>
              <p:cNvSpPr/>
              <p:nvPr/>
            </p:nvSpPr>
            <p:spPr>
              <a:xfrm>
                <a:off x="4451812" y="2291754"/>
                <a:ext cx="3871883" cy="6183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F22AA06-C84C-439B-9269-D7A074657EFA}"/>
                  </a:ext>
                </a:extLst>
              </p:cNvPr>
              <p:cNvGrpSpPr/>
              <p:nvPr/>
            </p:nvGrpSpPr>
            <p:grpSpPr>
              <a:xfrm>
                <a:off x="7469071" y="2398129"/>
                <a:ext cx="367065" cy="378056"/>
                <a:chOff x="7437691" y="3918474"/>
                <a:chExt cx="791909" cy="815622"/>
              </a:xfrm>
              <a:solidFill>
                <a:schemeClr val="bg1"/>
              </a:solidFill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6556370-1D76-4902-A53A-99E58657CC35}"/>
                    </a:ext>
                  </a:extLst>
                </p:cNvPr>
                <p:cNvGrpSpPr/>
                <p:nvPr/>
              </p:nvGrpSpPr>
              <p:grpSpPr>
                <a:xfrm>
                  <a:off x="7437691" y="4404380"/>
                  <a:ext cx="791909" cy="329716"/>
                  <a:chOff x="7437691" y="4348463"/>
                  <a:chExt cx="926211" cy="385633"/>
                </a:xfrm>
                <a:grpFill/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DF4E3071-047E-40FE-8052-56E920A1F589}"/>
                      </a:ext>
                    </a:extLst>
                  </p:cNvPr>
                  <p:cNvSpPr/>
                  <p:nvPr/>
                </p:nvSpPr>
                <p:spPr>
                  <a:xfrm>
                    <a:off x="8153695" y="4348463"/>
                    <a:ext cx="210207" cy="38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DC80E4E0-C4AB-4659-BFC4-957EAC4F78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5693" y="4165887"/>
                    <a:ext cx="210207" cy="92621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6BDCC627-FF4C-401D-A909-D8D45B5527B7}"/>
                      </a:ext>
                    </a:extLst>
                  </p:cNvPr>
                  <p:cNvSpPr/>
                  <p:nvPr/>
                </p:nvSpPr>
                <p:spPr>
                  <a:xfrm>
                    <a:off x="7437691" y="4348463"/>
                    <a:ext cx="210207" cy="38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7" name="Arrow: Down 106">
                  <a:extLst>
                    <a:ext uri="{FF2B5EF4-FFF2-40B4-BE49-F238E27FC236}">
                      <a16:creationId xmlns:a16="http://schemas.microsoft.com/office/drawing/2014/main" id="{32753309-175C-40F9-89D6-ECABBFB55AA8}"/>
                    </a:ext>
                  </a:extLst>
                </p:cNvPr>
                <p:cNvSpPr/>
                <p:nvPr/>
              </p:nvSpPr>
              <p:spPr>
                <a:xfrm>
                  <a:off x="7617418" y="3918474"/>
                  <a:ext cx="456307" cy="560900"/>
                </a:xfrm>
                <a:prstGeom prst="downArrow">
                  <a:avLst>
                    <a:gd name="adj1" fmla="val 55600"/>
                    <a:gd name="adj2" fmla="val 68554"/>
                  </a:avLst>
                </a:prstGeom>
                <a:grpFill/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54F6553-2134-434A-9EB4-2B977AB39434}"/>
                  </a:ext>
                </a:extLst>
              </p:cNvPr>
              <p:cNvSpPr/>
              <p:nvPr/>
            </p:nvSpPr>
            <p:spPr>
              <a:xfrm>
                <a:off x="4908283" y="2468653"/>
                <a:ext cx="2282223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2282223" h="253826">
                    <a:moveTo>
                      <a:pt x="1896666" y="61447"/>
                    </a:moveTo>
                    <a:lnTo>
                      <a:pt x="1863514" y="152530"/>
                    </a:lnTo>
                    <a:lnTo>
                      <a:pt x="1930487" y="152530"/>
                    </a:lnTo>
                    <a:close/>
                    <a:moveTo>
                      <a:pt x="2126010" y="45708"/>
                    </a:moveTo>
                    <a:lnTo>
                      <a:pt x="2126010" y="208285"/>
                    </a:lnTo>
                    <a:lnTo>
                      <a:pt x="2163012" y="208285"/>
                    </a:lnTo>
                    <a:cubicBezTo>
                      <a:pt x="2176853" y="208285"/>
                      <a:pt x="2186843" y="207503"/>
                      <a:pt x="2192982" y="205940"/>
                    </a:cubicBezTo>
                    <a:cubicBezTo>
                      <a:pt x="2201019" y="203931"/>
                      <a:pt x="2207688" y="200527"/>
                      <a:pt x="2212990" y="195727"/>
                    </a:cubicBezTo>
                    <a:cubicBezTo>
                      <a:pt x="2218292" y="190927"/>
                      <a:pt x="2222618" y="183030"/>
                      <a:pt x="2225966" y="172036"/>
                    </a:cubicBezTo>
                    <a:cubicBezTo>
                      <a:pt x="2229315" y="161041"/>
                      <a:pt x="2230989" y="146056"/>
                      <a:pt x="2230989" y="127080"/>
                    </a:cubicBezTo>
                    <a:cubicBezTo>
                      <a:pt x="2230989" y="108105"/>
                      <a:pt x="2229315" y="93538"/>
                      <a:pt x="2225966" y="83381"/>
                    </a:cubicBezTo>
                    <a:cubicBezTo>
                      <a:pt x="2222618" y="73223"/>
                      <a:pt x="2217930" y="65298"/>
                      <a:pt x="2211902" y="59605"/>
                    </a:cubicBezTo>
                    <a:cubicBezTo>
                      <a:pt x="2205875" y="53913"/>
                      <a:pt x="2198229" y="50062"/>
                      <a:pt x="2188964" y="48052"/>
                    </a:cubicBezTo>
                    <a:cubicBezTo>
                      <a:pt x="2182044" y="46490"/>
                      <a:pt x="2168482" y="45708"/>
                      <a:pt x="2148278" y="45708"/>
                    </a:cubicBezTo>
                    <a:close/>
                    <a:moveTo>
                      <a:pt x="49560" y="45708"/>
                    </a:moveTo>
                    <a:lnTo>
                      <a:pt x="49560" y="208285"/>
                    </a:lnTo>
                    <a:lnTo>
                      <a:pt x="86562" y="208285"/>
                    </a:lnTo>
                    <a:cubicBezTo>
                      <a:pt x="100403" y="208285"/>
                      <a:pt x="110393" y="207503"/>
                      <a:pt x="116533" y="205940"/>
                    </a:cubicBezTo>
                    <a:cubicBezTo>
                      <a:pt x="124569" y="203931"/>
                      <a:pt x="131239" y="200527"/>
                      <a:pt x="136541" y="195727"/>
                    </a:cubicBezTo>
                    <a:cubicBezTo>
                      <a:pt x="141843" y="190927"/>
                      <a:pt x="146168" y="183030"/>
                      <a:pt x="149517" y="172036"/>
                    </a:cubicBezTo>
                    <a:cubicBezTo>
                      <a:pt x="152865" y="161041"/>
                      <a:pt x="154540" y="146056"/>
                      <a:pt x="154540" y="127080"/>
                    </a:cubicBezTo>
                    <a:cubicBezTo>
                      <a:pt x="154540" y="108105"/>
                      <a:pt x="152865" y="93538"/>
                      <a:pt x="149517" y="83381"/>
                    </a:cubicBezTo>
                    <a:cubicBezTo>
                      <a:pt x="146168" y="73223"/>
                      <a:pt x="141480" y="65298"/>
                      <a:pt x="135452" y="59605"/>
                    </a:cubicBezTo>
                    <a:cubicBezTo>
                      <a:pt x="129425" y="53913"/>
                      <a:pt x="121779" y="50062"/>
                      <a:pt x="112514" y="48052"/>
                    </a:cubicBezTo>
                    <a:cubicBezTo>
                      <a:pt x="105594" y="46490"/>
                      <a:pt x="92032" y="45708"/>
                      <a:pt x="71828" y="45708"/>
                    </a:cubicBezTo>
                    <a:close/>
                    <a:moveTo>
                      <a:pt x="1604758" y="42360"/>
                    </a:moveTo>
                    <a:cubicBezTo>
                      <a:pt x="1584331" y="42360"/>
                      <a:pt x="1567867" y="49364"/>
                      <a:pt x="1555366" y="63372"/>
                    </a:cubicBezTo>
                    <a:cubicBezTo>
                      <a:pt x="1542864" y="77381"/>
                      <a:pt x="1536613" y="98505"/>
                      <a:pt x="1536613" y="126745"/>
                    </a:cubicBezTo>
                    <a:cubicBezTo>
                      <a:pt x="1536613" y="154539"/>
                      <a:pt x="1543031" y="175607"/>
                      <a:pt x="1555868" y="189951"/>
                    </a:cubicBezTo>
                    <a:cubicBezTo>
                      <a:pt x="1568704" y="204294"/>
                      <a:pt x="1585001" y="211466"/>
                      <a:pt x="1604758" y="211466"/>
                    </a:cubicBezTo>
                    <a:cubicBezTo>
                      <a:pt x="1624515" y="211466"/>
                      <a:pt x="1640728" y="204350"/>
                      <a:pt x="1653397" y="190118"/>
                    </a:cubicBezTo>
                    <a:cubicBezTo>
                      <a:pt x="1666066" y="175886"/>
                      <a:pt x="1672400" y="154539"/>
                      <a:pt x="1672400" y="126076"/>
                    </a:cubicBezTo>
                    <a:cubicBezTo>
                      <a:pt x="1672400" y="97947"/>
                      <a:pt x="1666233" y="76962"/>
                      <a:pt x="1653899" y="63121"/>
                    </a:cubicBezTo>
                    <a:cubicBezTo>
                      <a:pt x="1641565" y="49280"/>
                      <a:pt x="1625185" y="42360"/>
                      <a:pt x="1604758" y="42360"/>
                    </a:cubicBezTo>
                    <a:close/>
                    <a:moveTo>
                      <a:pt x="395083" y="42360"/>
                    </a:moveTo>
                    <a:cubicBezTo>
                      <a:pt x="374656" y="42360"/>
                      <a:pt x="358192" y="49364"/>
                      <a:pt x="345691" y="63372"/>
                    </a:cubicBezTo>
                    <a:cubicBezTo>
                      <a:pt x="333189" y="77381"/>
                      <a:pt x="326938" y="98505"/>
                      <a:pt x="326938" y="126745"/>
                    </a:cubicBezTo>
                    <a:cubicBezTo>
                      <a:pt x="326938" y="154539"/>
                      <a:pt x="333357" y="175607"/>
                      <a:pt x="346193" y="189951"/>
                    </a:cubicBezTo>
                    <a:cubicBezTo>
                      <a:pt x="359029" y="204294"/>
                      <a:pt x="375326" y="211466"/>
                      <a:pt x="395083" y="211466"/>
                    </a:cubicBezTo>
                    <a:cubicBezTo>
                      <a:pt x="414840" y="211466"/>
                      <a:pt x="431053" y="204350"/>
                      <a:pt x="443722" y="190118"/>
                    </a:cubicBezTo>
                    <a:cubicBezTo>
                      <a:pt x="456391" y="175886"/>
                      <a:pt x="462725" y="154539"/>
                      <a:pt x="462725" y="126076"/>
                    </a:cubicBezTo>
                    <a:cubicBezTo>
                      <a:pt x="462725" y="97947"/>
                      <a:pt x="456558" y="76962"/>
                      <a:pt x="444224" y="63121"/>
                    </a:cubicBezTo>
                    <a:cubicBezTo>
                      <a:pt x="431890" y="49280"/>
                      <a:pt x="415510" y="42360"/>
                      <a:pt x="395083" y="42360"/>
                    </a:cubicBezTo>
                    <a:close/>
                    <a:moveTo>
                      <a:pt x="1249282" y="6195"/>
                    </a:moveTo>
                    <a:lnTo>
                      <a:pt x="1298842" y="6195"/>
                    </a:lnTo>
                    <a:lnTo>
                      <a:pt x="1298842" y="208285"/>
                    </a:lnTo>
                    <a:lnTo>
                      <a:pt x="1422071" y="208285"/>
                    </a:lnTo>
                    <a:lnTo>
                      <a:pt x="1422071" y="249640"/>
                    </a:lnTo>
                    <a:lnTo>
                      <a:pt x="1249282" y="249640"/>
                    </a:lnTo>
                    <a:close/>
                    <a:moveTo>
                      <a:pt x="2076450" y="4185"/>
                    </a:moveTo>
                    <a:lnTo>
                      <a:pt x="2167030" y="4185"/>
                    </a:lnTo>
                    <a:cubicBezTo>
                      <a:pt x="2187457" y="4185"/>
                      <a:pt x="2203028" y="5748"/>
                      <a:pt x="2213744" y="8873"/>
                    </a:cubicBezTo>
                    <a:cubicBezTo>
                      <a:pt x="2228143" y="13115"/>
                      <a:pt x="2240477" y="20649"/>
                      <a:pt x="2250746" y="31477"/>
                    </a:cubicBezTo>
                    <a:cubicBezTo>
                      <a:pt x="2261015" y="42304"/>
                      <a:pt x="2268829" y="55559"/>
                      <a:pt x="2274187" y="71242"/>
                    </a:cubicBezTo>
                    <a:cubicBezTo>
                      <a:pt x="2279545" y="86924"/>
                      <a:pt x="2282223" y="106263"/>
                      <a:pt x="2282223" y="129257"/>
                    </a:cubicBezTo>
                    <a:cubicBezTo>
                      <a:pt x="2282223" y="149460"/>
                      <a:pt x="2279712" y="166873"/>
                      <a:pt x="2274689" y="181495"/>
                    </a:cubicBezTo>
                    <a:cubicBezTo>
                      <a:pt x="2268550" y="199355"/>
                      <a:pt x="2259788" y="213810"/>
                      <a:pt x="2248402" y="224860"/>
                    </a:cubicBezTo>
                    <a:cubicBezTo>
                      <a:pt x="2239807" y="233232"/>
                      <a:pt x="2228199" y="239762"/>
                      <a:pt x="2213576" y="244450"/>
                    </a:cubicBezTo>
                    <a:cubicBezTo>
                      <a:pt x="2202638" y="247910"/>
                      <a:pt x="2188015" y="249640"/>
                      <a:pt x="2169709" y="249640"/>
                    </a:cubicBezTo>
                    <a:lnTo>
                      <a:pt x="2076450" y="249640"/>
                    </a:lnTo>
                    <a:close/>
                    <a:moveTo>
                      <a:pt x="1871049" y="4185"/>
                    </a:moveTo>
                    <a:lnTo>
                      <a:pt x="1923455" y="4185"/>
                    </a:lnTo>
                    <a:lnTo>
                      <a:pt x="2021737" y="249640"/>
                    </a:lnTo>
                    <a:lnTo>
                      <a:pt x="1967824" y="249640"/>
                    </a:lnTo>
                    <a:lnTo>
                      <a:pt x="1946393" y="193885"/>
                    </a:lnTo>
                    <a:lnTo>
                      <a:pt x="1848278" y="193885"/>
                    </a:lnTo>
                    <a:lnTo>
                      <a:pt x="1828019" y="249640"/>
                    </a:lnTo>
                    <a:lnTo>
                      <a:pt x="1775445" y="249640"/>
                    </a:lnTo>
                    <a:close/>
                    <a:moveTo>
                      <a:pt x="962695" y="4185"/>
                    </a:moveTo>
                    <a:lnTo>
                      <a:pt x="1010915" y="4185"/>
                    </a:lnTo>
                    <a:lnTo>
                      <a:pt x="1111374" y="168101"/>
                    </a:lnTo>
                    <a:lnTo>
                      <a:pt x="1111374" y="4185"/>
                    </a:lnTo>
                    <a:lnTo>
                      <a:pt x="1157418" y="4185"/>
                    </a:lnTo>
                    <a:lnTo>
                      <a:pt x="1157418" y="249640"/>
                    </a:lnTo>
                    <a:lnTo>
                      <a:pt x="1107691" y="249640"/>
                    </a:lnTo>
                    <a:lnTo>
                      <a:pt x="1008739" y="89575"/>
                    </a:lnTo>
                    <a:lnTo>
                      <a:pt x="1008739" y="249640"/>
                    </a:lnTo>
                    <a:lnTo>
                      <a:pt x="962695" y="249640"/>
                    </a:lnTo>
                    <a:close/>
                    <a:moveTo>
                      <a:pt x="566942" y="4185"/>
                    </a:moveTo>
                    <a:lnTo>
                      <a:pt x="617674" y="4185"/>
                    </a:lnTo>
                    <a:lnTo>
                      <a:pt x="654676" y="172789"/>
                    </a:lnTo>
                    <a:lnTo>
                      <a:pt x="699548" y="4185"/>
                    </a:lnTo>
                    <a:lnTo>
                      <a:pt x="758484" y="4185"/>
                    </a:lnTo>
                    <a:lnTo>
                      <a:pt x="801514" y="175635"/>
                    </a:lnTo>
                    <a:lnTo>
                      <a:pt x="839186" y="4185"/>
                    </a:lnTo>
                    <a:lnTo>
                      <a:pt x="889081" y="4185"/>
                    </a:lnTo>
                    <a:lnTo>
                      <a:pt x="829475" y="249640"/>
                    </a:lnTo>
                    <a:lnTo>
                      <a:pt x="776902" y="249640"/>
                    </a:lnTo>
                    <a:lnTo>
                      <a:pt x="728011" y="66135"/>
                    </a:lnTo>
                    <a:lnTo>
                      <a:pt x="679289" y="249640"/>
                    </a:lnTo>
                    <a:lnTo>
                      <a:pt x="625543" y="249640"/>
                    </a:lnTo>
                    <a:close/>
                    <a:moveTo>
                      <a:pt x="0" y="4185"/>
                    </a:moveTo>
                    <a:lnTo>
                      <a:pt x="90581" y="4185"/>
                    </a:lnTo>
                    <a:cubicBezTo>
                      <a:pt x="111007" y="4185"/>
                      <a:pt x="126578" y="5748"/>
                      <a:pt x="137294" y="8873"/>
                    </a:cubicBezTo>
                    <a:cubicBezTo>
                      <a:pt x="151693" y="13115"/>
                      <a:pt x="164027" y="20649"/>
                      <a:pt x="174296" y="31477"/>
                    </a:cubicBezTo>
                    <a:cubicBezTo>
                      <a:pt x="184566" y="42304"/>
                      <a:pt x="192379" y="55559"/>
                      <a:pt x="197737" y="71242"/>
                    </a:cubicBezTo>
                    <a:cubicBezTo>
                      <a:pt x="203095" y="86924"/>
                      <a:pt x="205774" y="106263"/>
                      <a:pt x="205774" y="129257"/>
                    </a:cubicBezTo>
                    <a:cubicBezTo>
                      <a:pt x="205774" y="149460"/>
                      <a:pt x="203262" y="166873"/>
                      <a:pt x="198239" y="181495"/>
                    </a:cubicBezTo>
                    <a:cubicBezTo>
                      <a:pt x="192100" y="199355"/>
                      <a:pt x="183338" y="213810"/>
                      <a:pt x="171952" y="224860"/>
                    </a:cubicBezTo>
                    <a:cubicBezTo>
                      <a:pt x="163358" y="233232"/>
                      <a:pt x="151749" y="239762"/>
                      <a:pt x="137127" y="244450"/>
                    </a:cubicBezTo>
                    <a:cubicBezTo>
                      <a:pt x="126188" y="247910"/>
                      <a:pt x="111565" y="249640"/>
                      <a:pt x="93260" y="249640"/>
                    </a:cubicBezTo>
                    <a:lnTo>
                      <a:pt x="0" y="249640"/>
                    </a:lnTo>
                    <a:close/>
                    <a:moveTo>
                      <a:pt x="1604256" y="0"/>
                    </a:moveTo>
                    <a:cubicBezTo>
                      <a:pt x="1640421" y="0"/>
                      <a:pt x="1669359" y="11217"/>
                      <a:pt x="1691069" y="33653"/>
                    </a:cubicBezTo>
                    <a:cubicBezTo>
                      <a:pt x="1712779" y="56089"/>
                      <a:pt x="1723634" y="87287"/>
                      <a:pt x="1723634" y="127248"/>
                    </a:cubicBezTo>
                    <a:cubicBezTo>
                      <a:pt x="1723634" y="166873"/>
                      <a:pt x="1712863" y="197876"/>
                      <a:pt x="1691320" y="220256"/>
                    </a:cubicBezTo>
                    <a:cubicBezTo>
                      <a:pt x="1669777" y="242636"/>
                      <a:pt x="1640979" y="253826"/>
                      <a:pt x="1604925" y="253826"/>
                    </a:cubicBezTo>
                    <a:cubicBezTo>
                      <a:pt x="1568425" y="253826"/>
                      <a:pt x="1539404" y="242692"/>
                      <a:pt x="1517861" y="220423"/>
                    </a:cubicBezTo>
                    <a:cubicBezTo>
                      <a:pt x="1496318" y="198155"/>
                      <a:pt x="1485547" y="167487"/>
                      <a:pt x="1485547" y="128420"/>
                    </a:cubicBezTo>
                    <a:cubicBezTo>
                      <a:pt x="1485547" y="103416"/>
                      <a:pt x="1489286" y="82432"/>
                      <a:pt x="1496764" y="65465"/>
                    </a:cubicBezTo>
                    <a:cubicBezTo>
                      <a:pt x="1502346" y="52964"/>
                      <a:pt x="1509964" y="41746"/>
                      <a:pt x="1519619" y="31812"/>
                    </a:cubicBezTo>
                    <a:cubicBezTo>
                      <a:pt x="1529274" y="21877"/>
                      <a:pt x="1539850" y="14510"/>
                      <a:pt x="1551347" y="9711"/>
                    </a:cubicBezTo>
                    <a:cubicBezTo>
                      <a:pt x="1566639" y="3237"/>
                      <a:pt x="1584275" y="0"/>
                      <a:pt x="1604256" y="0"/>
                    </a:cubicBezTo>
                    <a:close/>
                    <a:moveTo>
                      <a:pt x="394581" y="0"/>
                    </a:moveTo>
                    <a:cubicBezTo>
                      <a:pt x="430746" y="0"/>
                      <a:pt x="459684" y="11217"/>
                      <a:pt x="481394" y="33653"/>
                    </a:cubicBezTo>
                    <a:cubicBezTo>
                      <a:pt x="503104" y="56089"/>
                      <a:pt x="513959" y="87287"/>
                      <a:pt x="513959" y="127248"/>
                    </a:cubicBezTo>
                    <a:cubicBezTo>
                      <a:pt x="513959" y="166873"/>
                      <a:pt x="503188" y="197876"/>
                      <a:pt x="481645" y="220256"/>
                    </a:cubicBezTo>
                    <a:cubicBezTo>
                      <a:pt x="460102" y="242636"/>
                      <a:pt x="431304" y="253826"/>
                      <a:pt x="395250" y="253826"/>
                    </a:cubicBezTo>
                    <a:cubicBezTo>
                      <a:pt x="358750" y="253826"/>
                      <a:pt x="329729" y="242692"/>
                      <a:pt x="308186" y="220423"/>
                    </a:cubicBezTo>
                    <a:cubicBezTo>
                      <a:pt x="286643" y="198155"/>
                      <a:pt x="275872" y="167487"/>
                      <a:pt x="275872" y="128420"/>
                    </a:cubicBezTo>
                    <a:cubicBezTo>
                      <a:pt x="275872" y="103416"/>
                      <a:pt x="279611" y="82432"/>
                      <a:pt x="287090" y="65465"/>
                    </a:cubicBezTo>
                    <a:cubicBezTo>
                      <a:pt x="292671" y="52964"/>
                      <a:pt x="300289" y="41746"/>
                      <a:pt x="309944" y="31812"/>
                    </a:cubicBezTo>
                    <a:cubicBezTo>
                      <a:pt x="319599" y="21877"/>
                      <a:pt x="330175" y="14510"/>
                      <a:pt x="341672" y="9711"/>
                    </a:cubicBezTo>
                    <a:cubicBezTo>
                      <a:pt x="356964" y="3237"/>
                      <a:pt x="374601" y="0"/>
                      <a:pt x="3945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CA8DA4F-B9FC-4E15-9E29-88DEC8831DA8}"/>
                </a:ext>
              </a:extLst>
            </p:cNvPr>
            <p:cNvGrpSpPr/>
            <p:nvPr/>
          </p:nvGrpSpPr>
          <p:grpSpPr>
            <a:xfrm>
              <a:off x="1708589" y="1141741"/>
              <a:ext cx="1226481" cy="1619151"/>
              <a:chOff x="4020203" y="419231"/>
              <a:chExt cx="4367084" cy="57652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Rectangle 36">
                <a:extLst>
                  <a:ext uri="{FF2B5EF4-FFF2-40B4-BE49-F238E27FC236}">
                    <a16:creationId xmlns:a16="http://schemas.microsoft.com/office/drawing/2014/main" id="{A7580D1D-5372-4612-8523-5623E9693A8F}"/>
                  </a:ext>
                </a:extLst>
              </p:cNvPr>
              <p:cNvSpPr/>
              <p:nvPr/>
            </p:nvSpPr>
            <p:spPr>
              <a:xfrm>
                <a:off x="4045205" y="619882"/>
                <a:ext cx="4294509" cy="5398073"/>
              </a:xfrm>
              <a:custGeom>
                <a:avLst/>
                <a:gdLst/>
                <a:ahLst/>
                <a:cxnLst/>
                <a:rect l="l" t="t" r="r" b="b"/>
                <a:pathLst>
                  <a:path w="4294511" h="5398073">
                    <a:moveTo>
                      <a:pt x="1162213" y="0"/>
                    </a:moveTo>
                    <a:lnTo>
                      <a:pt x="1680726" y="0"/>
                    </a:lnTo>
                    <a:lnTo>
                      <a:pt x="1680726" y="2407824"/>
                    </a:lnTo>
                    <a:lnTo>
                      <a:pt x="1881378" y="2407824"/>
                    </a:lnTo>
                    <a:lnTo>
                      <a:pt x="1881378" y="1306295"/>
                    </a:lnTo>
                    <a:lnTo>
                      <a:pt x="2508555" y="1306295"/>
                    </a:lnTo>
                    <a:lnTo>
                      <a:pt x="2508555" y="2407824"/>
                    </a:lnTo>
                    <a:lnTo>
                      <a:pt x="2683986" y="2407824"/>
                    </a:lnTo>
                    <a:lnTo>
                      <a:pt x="2683986" y="1456809"/>
                    </a:lnTo>
                    <a:lnTo>
                      <a:pt x="3311163" y="1456809"/>
                    </a:lnTo>
                    <a:lnTo>
                      <a:pt x="3311163" y="2407824"/>
                    </a:lnTo>
                    <a:lnTo>
                      <a:pt x="3320378" y="2407824"/>
                    </a:lnTo>
                    <a:lnTo>
                      <a:pt x="3320378" y="1649240"/>
                    </a:lnTo>
                    <a:lnTo>
                      <a:pt x="3940780" y="1649240"/>
                    </a:lnTo>
                    <a:lnTo>
                      <a:pt x="3940780" y="2107035"/>
                    </a:lnTo>
                    <a:lnTo>
                      <a:pt x="4294511" y="2107035"/>
                    </a:lnTo>
                    <a:lnTo>
                      <a:pt x="4294511" y="3912904"/>
                    </a:lnTo>
                    <a:lnTo>
                      <a:pt x="3940780" y="3912904"/>
                    </a:lnTo>
                    <a:lnTo>
                      <a:pt x="3940780" y="4715513"/>
                    </a:lnTo>
                    <a:lnTo>
                      <a:pt x="3847228" y="4715513"/>
                    </a:lnTo>
                    <a:lnTo>
                      <a:pt x="3847228" y="5398073"/>
                    </a:lnTo>
                    <a:lnTo>
                      <a:pt x="1083968" y="5398073"/>
                    </a:lnTo>
                    <a:lnTo>
                      <a:pt x="1083968" y="4814946"/>
                    </a:lnTo>
                    <a:lnTo>
                      <a:pt x="959432" y="4814946"/>
                    </a:lnTo>
                    <a:lnTo>
                      <a:pt x="959432" y="4325080"/>
                    </a:lnTo>
                    <a:lnTo>
                      <a:pt x="708694" y="4325080"/>
                    </a:lnTo>
                    <a:lnTo>
                      <a:pt x="708694" y="3823450"/>
                    </a:lnTo>
                    <a:lnTo>
                      <a:pt x="457956" y="3823450"/>
                    </a:lnTo>
                    <a:lnTo>
                      <a:pt x="457956" y="3319551"/>
                    </a:lnTo>
                    <a:lnTo>
                      <a:pt x="261425" y="3319551"/>
                    </a:lnTo>
                    <a:lnTo>
                      <a:pt x="261425" y="2935233"/>
                    </a:lnTo>
                    <a:lnTo>
                      <a:pt x="0" y="2935233"/>
                    </a:lnTo>
                    <a:lnTo>
                      <a:pt x="0" y="2441147"/>
                    </a:lnTo>
                    <a:lnTo>
                      <a:pt x="627177" y="2441147"/>
                    </a:lnTo>
                    <a:lnTo>
                      <a:pt x="627177" y="2470757"/>
                    </a:lnTo>
                    <a:lnTo>
                      <a:pt x="888602" y="2470757"/>
                    </a:lnTo>
                    <a:lnTo>
                      <a:pt x="888602" y="2510208"/>
                    </a:lnTo>
                    <a:lnTo>
                      <a:pt x="1083968" y="2510208"/>
                    </a:lnTo>
                    <a:lnTo>
                      <a:pt x="1083968" y="2407824"/>
                    </a:lnTo>
                    <a:lnTo>
                      <a:pt x="1162213" y="24078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1" name="Rectangle 14">
                <a:extLst>
                  <a:ext uri="{FF2B5EF4-FFF2-40B4-BE49-F238E27FC236}">
                    <a16:creationId xmlns:a16="http://schemas.microsoft.com/office/drawing/2014/main" id="{433ACA22-FA77-48A3-AF8A-AABDA8A0A04F}"/>
                  </a:ext>
                </a:extLst>
              </p:cNvPr>
              <p:cNvSpPr/>
              <p:nvPr/>
            </p:nvSpPr>
            <p:spPr>
              <a:xfrm>
                <a:off x="4020203" y="419231"/>
                <a:ext cx="4367084" cy="5765249"/>
              </a:xfrm>
              <a:custGeom>
                <a:avLst/>
                <a:gdLst/>
                <a:ahLst/>
                <a:cxnLst/>
                <a:rect l="l" t="t" r="r" b="b"/>
                <a:pathLst>
                  <a:path w="4367084" h="5765249">
                    <a:moveTo>
                      <a:pt x="3965780" y="4113557"/>
                    </a:moveTo>
                    <a:lnTo>
                      <a:pt x="4166432" y="4113557"/>
                    </a:lnTo>
                    <a:lnTo>
                      <a:pt x="4166432" y="4916165"/>
                    </a:lnTo>
                    <a:lnTo>
                      <a:pt x="3972555" y="4916165"/>
                    </a:lnTo>
                    <a:lnTo>
                      <a:pt x="3972555" y="5763466"/>
                    </a:lnTo>
                    <a:lnTo>
                      <a:pt x="3771903" y="5763466"/>
                    </a:lnTo>
                    <a:lnTo>
                      <a:pt x="3771903" y="5763465"/>
                    </a:lnTo>
                    <a:lnTo>
                      <a:pt x="1193520" y="5763465"/>
                    </a:lnTo>
                    <a:lnTo>
                      <a:pt x="1193520" y="5765249"/>
                    </a:lnTo>
                    <a:lnTo>
                      <a:pt x="992868" y="5765249"/>
                    </a:lnTo>
                    <a:lnTo>
                      <a:pt x="992868" y="5009248"/>
                    </a:lnTo>
                    <a:lnTo>
                      <a:pt x="1193520" y="5009248"/>
                    </a:lnTo>
                    <a:lnTo>
                      <a:pt x="1193520" y="5562813"/>
                    </a:lnTo>
                    <a:lnTo>
                      <a:pt x="3771903" y="5562813"/>
                    </a:lnTo>
                    <a:lnTo>
                      <a:pt x="3771903" y="4916165"/>
                    </a:lnTo>
                    <a:lnTo>
                      <a:pt x="3965780" y="4916165"/>
                    </a:lnTo>
                    <a:close/>
                    <a:moveTo>
                      <a:pt x="404924" y="3516123"/>
                    </a:moveTo>
                    <a:lnTo>
                      <a:pt x="605576" y="3516123"/>
                    </a:lnTo>
                    <a:lnTo>
                      <a:pt x="605576" y="4024102"/>
                    </a:lnTo>
                    <a:lnTo>
                      <a:pt x="794053" y="4024102"/>
                    </a:lnTo>
                    <a:lnTo>
                      <a:pt x="794053" y="4525732"/>
                    </a:lnTo>
                    <a:lnTo>
                      <a:pt x="991620" y="4525732"/>
                    </a:lnTo>
                    <a:lnTo>
                      <a:pt x="991620" y="5027362"/>
                    </a:lnTo>
                    <a:lnTo>
                      <a:pt x="790968" y="5027362"/>
                    </a:lnTo>
                    <a:lnTo>
                      <a:pt x="790968" y="4525732"/>
                    </a:lnTo>
                    <a:lnTo>
                      <a:pt x="593401" y="4525732"/>
                    </a:lnTo>
                    <a:lnTo>
                      <a:pt x="593401" y="4056122"/>
                    </a:lnTo>
                    <a:lnTo>
                      <a:pt x="404924" y="4056122"/>
                    </a:lnTo>
                    <a:close/>
                    <a:moveTo>
                      <a:pt x="4166432" y="2307688"/>
                    </a:moveTo>
                    <a:lnTo>
                      <a:pt x="4367084" y="2307688"/>
                    </a:lnTo>
                    <a:lnTo>
                      <a:pt x="4367084" y="4113556"/>
                    </a:lnTo>
                    <a:lnTo>
                      <a:pt x="4166432" y="4113556"/>
                    </a:lnTo>
                    <a:close/>
                    <a:moveTo>
                      <a:pt x="3965780" y="1906384"/>
                    </a:moveTo>
                    <a:lnTo>
                      <a:pt x="4166432" y="1906384"/>
                    </a:lnTo>
                    <a:lnTo>
                      <a:pt x="4166432" y="2307688"/>
                    </a:lnTo>
                    <a:lnTo>
                      <a:pt x="3965780" y="2307688"/>
                    </a:lnTo>
                    <a:close/>
                    <a:moveTo>
                      <a:pt x="2520856" y="1506947"/>
                    </a:moveTo>
                    <a:lnTo>
                      <a:pt x="2721508" y="1506947"/>
                    </a:lnTo>
                    <a:lnTo>
                      <a:pt x="3336164" y="1506947"/>
                    </a:lnTo>
                    <a:lnTo>
                      <a:pt x="3336164" y="1685040"/>
                    </a:lnTo>
                    <a:lnTo>
                      <a:pt x="3464150" y="1685040"/>
                    </a:lnTo>
                    <a:lnTo>
                      <a:pt x="3464150" y="1682197"/>
                    </a:lnTo>
                    <a:lnTo>
                      <a:pt x="3965780" y="1682197"/>
                    </a:lnTo>
                    <a:lnTo>
                      <a:pt x="3965780" y="1882849"/>
                    </a:lnTo>
                    <a:lnTo>
                      <a:pt x="3536816" y="1882849"/>
                    </a:lnTo>
                    <a:lnTo>
                      <a:pt x="3536816" y="2788626"/>
                    </a:lnTo>
                    <a:lnTo>
                      <a:pt x="3336164" y="2788626"/>
                    </a:lnTo>
                    <a:lnTo>
                      <a:pt x="3336164" y="1707599"/>
                    </a:lnTo>
                    <a:lnTo>
                      <a:pt x="2721508" y="1707599"/>
                    </a:lnTo>
                    <a:lnTo>
                      <a:pt x="2721508" y="2710859"/>
                    </a:lnTo>
                    <a:lnTo>
                      <a:pt x="2520856" y="2710859"/>
                    </a:lnTo>
                    <a:close/>
                    <a:moveTo>
                      <a:pt x="1705727" y="200652"/>
                    </a:moveTo>
                    <a:lnTo>
                      <a:pt x="1906379" y="200652"/>
                    </a:lnTo>
                    <a:lnTo>
                      <a:pt x="1906379" y="1306295"/>
                    </a:lnTo>
                    <a:lnTo>
                      <a:pt x="2508335" y="1306295"/>
                    </a:lnTo>
                    <a:lnTo>
                      <a:pt x="2508335" y="1506947"/>
                    </a:lnTo>
                    <a:lnTo>
                      <a:pt x="1906379" y="1506947"/>
                    </a:lnTo>
                    <a:lnTo>
                      <a:pt x="1906379" y="2608477"/>
                    </a:lnTo>
                    <a:lnTo>
                      <a:pt x="1705727" y="2608477"/>
                    </a:lnTo>
                    <a:close/>
                    <a:moveTo>
                      <a:pt x="986562" y="200652"/>
                    </a:moveTo>
                    <a:lnTo>
                      <a:pt x="1187214" y="200652"/>
                    </a:lnTo>
                    <a:lnTo>
                      <a:pt x="1187214" y="3612116"/>
                    </a:lnTo>
                    <a:lnTo>
                      <a:pt x="986562" y="3612116"/>
                    </a:lnTo>
                    <a:lnTo>
                      <a:pt x="986562" y="2838909"/>
                    </a:lnTo>
                    <a:lnTo>
                      <a:pt x="600014" y="2838909"/>
                    </a:lnTo>
                    <a:lnTo>
                      <a:pt x="600014" y="2641799"/>
                    </a:lnTo>
                    <a:lnTo>
                      <a:pt x="200652" y="2641799"/>
                    </a:lnTo>
                    <a:lnTo>
                      <a:pt x="200652" y="3118899"/>
                    </a:lnTo>
                    <a:lnTo>
                      <a:pt x="384605" y="3118899"/>
                    </a:lnTo>
                    <a:lnTo>
                      <a:pt x="384605" y="3520203"/>
                    </a:lnTo>
                    <a:lnTo>
                      <a:pt x="183953" y="3520203"/>
                    </a:lnTo>
                    <a:lnTo>
                      <a:pt x="183953" y="3141857"/>
                    </a:lnTo>
                    <a:lnTo>
                      <a:pt x="0" y="3141857"/>
                    </a:lnTo>
                    <a:lnTo>
                      <a:pt x="0" y="2439575"/>
                    </a:lnTo>
                    <a:lnTo>
                      <a:pt x="200652" y="2439575"/>
                    </a:lnTo>
                    <a:lnTo>
                      <a:pt x="200652" y="2441147"/>
                    </a:lnTo>
                    <a:lnTo>
                      <a:pt x="610687" y="2441147"/>
                    </a:lnTo>
                    <a:lnTo>
                      <a:pt x="610687" y="2638257"/>
                    </a:lnTo>
                    <a:lnTo>
                      <a:pt x="986562" y="2638257"/>
                    </a:lnTo>
                    <a:close/>
                    <a:moveTo>
                      <a:pt x="1187214" y="0"/>
                    </a:moveTo>
                    <a:lnTo>
                      <a:pt x="1688844" y="0"/>
                    </a:lnTo>
                    <a:lnTo>
                      <a:pt x="1688844" y="200652"/>
                    </a:lnTo>
                    <a:lnTo>
                      <a:pt x="1187214" y="2006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4FBB522-7383-4149-860C-514F06E0EBD6}"/>
              </a:ext>
            </a:extLst>
          </p:cNvPr>
          <p:cNvGrpSpPr/>
          <p:nvPr/>
        </p:nvGrpSpPr>
        <p:grpSpPr>
          <a:xfrm>
            <a:off x="4466638" y="3051645"/>
            <a:ext cx="2603821" cy="2603821"/>
            <a:chOff x="3544388" y="1380450"/>
            <a:chExt cx="5477691" cy="5477691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FF60CA3-D07F-4498-9CEC-A97A15304447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99BFFFFD-13BB-43E1-9486-0A60DCCC6058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40C4644A-77F1-42BC-B854-A8AEEFA32E37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8DA936C5-CC0C-40BD-B1C6-07281261342C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CBA233D5-02CC-4B63-B69B-A87570FAA93C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8521FF96-94E7-4550-B25D-F3E17A110FED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7AAEFCA5-5CA2-4421-8B10-675905C61548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0638E38C-5DFB-469B-8B3A-64402007DC00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D9BC326-B7A3-426B-921C-A96F24F3A4DC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1BCDFD1A-FC17-4F84-B2FD-2BB47A9CF2F4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E9DF78B0-05E3-4661-870B-FA081D98D6BF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" name="Rectangle 9">
                <a:extLst>
                  <a:ext uri="{FF2B5EF4-FFF2-40B4-BE49-F238E27FC236}">
                    <a16:creationId xmlns:a16="http://schemas.microsoft.com/office/drawing/2014/main" id="{2C1722EC-47BA-4257-9D30-F3C9E3C80EA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54" name="Circle: Hollow 153">
              <a:extLst>
                <a:ext uri="{FF2B5EF4-FFF2-40B4-BE49-F238E27FC236}">
                  <a16:creationId xmlns:a16="http://schemas.microsoft.com/office/drawing/2014/main" id="{2B8F77AB-8EE8-4187-A371-37BB0DD1C9A2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A16BE94-9B68-4BF8-9051-5FB85B7B20B5}"/>
              </a:ext>
            </a:extLst>
          </p:cNvPr>
          <p:cNvGrpSpPr/>
          <p:nvPr/>
        </p:nvGrpSpPr>
        <p:grpSpPr>
          <a:xfrm>
            <a:off x="9982290" y="479002"/>
            <a:ext cx="1663477" cy="1853182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B227955-EEF5-47FE-BCC9-805D4BD2B584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82F0A42-67FA-4A17-B014-B5F4CE1FA22C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E19C72F-8148-45A9-B494-82BC3E43ECB1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1451C58-0245-4B58-B572-7D784BE52C4D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D8D79D-373A-4235-AD4D-9238614C466F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283B3F1-8FC6-4649-9083-915FC7970738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BCF46E6-EC22-4166-BBEA-DB7C720DABAD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DE1F0B-F380-4B8D-BFB3-B21638158AF1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3B37BFE-37EA-4C3C-95E7-B3C140E89E94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02E0DC6-FCBE-4A3E-A323-77E87D6796FD}"/>
              </a:ext>
            </a:extLst>
          </p:cNvPr>
          <p:cNvSpPr/>
          <p:nvPr/>
        </p:nvSpPr>
        <p:spPr>
          <a:xfrm>
            <a:off x="7165026" y="1230348"/>
            <a:ext cx="2982874" cy="3209723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D98B1-CF6A-45D3-88BD-73D049191F75}"/>
              </a:ext>
            </a:extLst>
          </p:cNvPr>
          <p:cNvGrpSpPr/>
          <p:nvPr/>
        </p:nvGrpSpPr>
        <p:grpSpPr>
          <a:xfrm>
            <a:off x="695633" y="4109669"/>
            <a:ext cx="3387588" cy="2606068"/>
            <a:chOff x="706097" y="2133622"/>
            <a:chExt cx="5382876" cy="414104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8C5E76-F91F-4D2D-B1DA-2A1F00443B0C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E287FE-8DDB-421A-BFAD-3699BA12B58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CAB8DF-D145-479B-96F4-AB64E0A39F6B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E3009D7-55DB-4E7D-AEF3-ECDA6D68618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D7CE5C8-1A4E-422F-84A9-4630EBAA4F2F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AD23836-F743-40D1-8F04-5DC7A4E9F1A8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C59A75A-D84E-4807-88FC-34401F69C3A1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2B81CC-7643-4A43-B372-A2F4F276C1DF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7B92258-ABB6-4104-BB07-989C43139145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ECEA277-EA7E-432D-996F-0C9E82390E60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EE3145-E717-4E68-B268-A30CCFF984F5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BBC5E968-EE23-4457-B16B-3A68933E8145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F47B9A9-A8F5-49A5-84C5-0A32DEE386A5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B1433F7-B6F4-4A1B-B8FE-83C8F6B2BE88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1">
            <a:extLst>
              <a:ext uri="{FF2B5EF4-FFF2-40B4-BE49-F238E27FC236}">
                <a16:creationId xmlns:a16="http://schemas.microsoft.com/office/drawing/2014/main" id="{76CC3BF3-562B-4307-AFC9-E5307D86181B}"/>
              </a:ext>
            </a:extLst>
          </p:cNvPr>
          <p:cNvGrpSpPr/>
          <p:nvPr/>
        </p:nvGrpSpPr>
        <p:grpSpPr>
          <a:xfrm>
            <a:off x="5111867" y="1993890"/>
            <a:ext cx="2880598" cy="4280749"/>
            <a:chOff x="3788560" y="0"/>
            <a:chExt cx="4614879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D13BA38-1BDC-49F9-921A-0FB7A8A8D2D2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572981-960C-45EF-B457-531E55E1EB9B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C6D952-F48D-4B1E-A9D8-55DC4E4628FA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B644E4-3A6B-4E81-A54A-83C7175E28E9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01C434B-172B-4B7D-8E43-DADB89BC7B9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2C35CE4-9DB7-479C-8A28-672D2CFA2761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2BFD0A-84D5-4C8F-BB07-C9EDA6336FE0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A8ECFA-AFA3-4E45-B02C-2B440AE912EB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D7D6DA-3CD5-486E-B54A-133F2DE2CCBC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D98634-9016-455E-B2E1-0DF3CCE34A63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EBB204-B390-4FDE-9D4B-C3A3B43CC82E}"/>
              </a:ext>
            </a:extLst>
          </p:cNvPr>
          <p:cNvGrpSpPr/>
          <p:nvPr/>
        </p:nvGrpSpPr>
        <p:grpSpPr>
          <a:xfrm>
            <a:off x="8940176" y="1379522"/>
            <a:ext cx="2131017" cy="5338721"/>
            <a:chOff x="1271316" y="565937"/>
            <a:chExt cx="2664296" cy="66747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51FFCD6-BDD3-4FA2-96D6-B466D7CF57C9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49" name="Group 4">
                <a:extLst>
                  <a:ext uri="{FF2B5EF4-FFF2-40B4-BE49-F238E27FC236}">
                    <a16:creationId xmlns:a16="http://schemas.microsoft.com/office/drawing/2014/main" id="{49D42F76-B0FF-4E51-A3C8-72BDC6269F8B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53" name="Rounded Rectangle 5">
                  <a:extLst>
                    <a:ext uri="{FF2B5EF4-FFF2-40B4-BE49-F238E27FC236}">
                      <a16:creationId xmlns:a16="http://schemas.microsoft.com/office/drawing/2014/main" id="{4B8FD7A1-79A2-4660-B271-C8A663C1ECBD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54" name="Rectangle 6">
                  <a:extLst>
                    <a:ext uri="{FF2B5EF4-FFF2-40B4-BE49-F238E27FC236}">
                      <a16:creationId xmlns:a16="http://schemas.microsoft.com/office/drawing/2014/main" id="{BCFD1419-AAB4-4329-BDC2-4BEDC8D18C13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55" name="Group 7">
                  <a:extLst>
                    <a:ext uri="{FF2B5EF4-FFF2-40B4-BE49-F238E27FC236}">
                      <a16:creationId xmlns:a16="http://schemas.microsoft.com/office/drawing/2014/main" id="{A2FECBFE-8009-4488-BC86-ABA44D0DB18E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56" name="Oval 8">
                    <a:extLst>
                      <a:ext uri="{FF2B5EF4-FFF2-40B4-BE49-F238E27FC236}">
                        <a16:creationId xmlns:a16="http://schemas.microsoft.com/office/drawing/2014/main" id="{FD30E0AD-9FA5-4CC7-BA76-E16E193B1A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57" name="Rounded Rectangle 10">
                    <a:extLst>
                      <a:ext uri="{FF2B5EF4-FFF2-40B4-BE49-F238E27FC236}">
                        <a16:creationId xmlns:a16="http://schemas.microsoft.com/office/drawing/2014/main" id="{3D56991A-684E-41F8-B8D2-92678C8F62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96AA1DC-FDD1-4367-95AB-678E1F3E15FF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9B4C0BE-3AE9-4E84-966E-AF0AAF4B0AD2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C875E980-3DE1-455E-990E-AA284A9BE552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B11F5A2C-16FB-4E0A-B44D-D7943D58C617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711E99-D71E-462E-9BDF-75A9114D9B18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3073E24-7B5A-4CAC-83A8-E783170FAE87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12172D-47B8-41D3-B6C1-BF72E8FB00E8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BE2D694-A07B-49B6-B72C-5EA88A63A09E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34B377A-7F6C-4978-941C-F14411FBD695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C71BDF-01C0-48B9-9417-1DDEF56A905A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55B73B1-85C6-45B5-904F-809A0048D10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0BEFC27-5921-49FE-A1E7-E1B445FC7146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EA09F9B-89D9-4F11-ACA8-412654265E30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F8DBFF5-0FF0-4C2F-AC11-615D07CB6D6C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7E693A5-8913-4A0A-83D6-C14ABF0F0214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63EA38-696A-488A-B161-B69C6C3AD514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EE6D6ED-F766-4456-9BD3-61CF133D1CA2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71283B8-891B-4784-B2AC-E8D7834C7F04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8C41C5C-CC3B-4C44-9693-5DEF4F70C115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705056C-8139-4597-A169-E2059E284FB1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71F2CD0-81A2-4BAD-817B-6CF9C09EADAD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6C0B3DA2-7082-4105-9536-5F683D542F8C}"/>
              </a:ext>
            </a:extLst>
          </p:cNvPr>
          <p:cNvGrpSpPr/>
          <p:nvPr/>
        </p:nvGrpSpPr>
        <p:grpSpPr>
          <a:xfrm flipH="1">
            <a:off x="543364" y="1036236"/>
            <a:ext cx="3096860" cy="2829502"/>
            <a:chOff x="4772025" y="2219325"/>
            <a:chExt cx="2647950" cy="241935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09405DD-50CD-4BBC-96E0-FF93F4447D95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F50F3CA-0F31-45D6-9658-571580107B4F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AFCD58-5D4E-4A25-BBCE-E642DBFC0B35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87D9D4D-BF8B-4C9F-BFDF-FCBF2C7FC4E8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2208E1-51A9-4F72-A063-EDE255386A83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C4047B1-A1E4-4289-9939-253D05541CDF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589527" y="1771868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3</a:t>
            </a:r>
            <a:r>
              <a:rPr lang="en-US" dirty="0" smtClean="0"/>
              <a:t>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Visual Code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2" name="Picture 21" descr="Những lợi thế và tính năng tuyệt vời khi sử dụng Visual Studio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82" y="2516753"/>
            <a:ext cx="3837940" cy="2193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8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5148</Words>
  <Application>Microsoft Office PowerPoint</Application>
  <PresentationFormat>Widescreen</PresentationFormat>
  <Paragraphs>621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SimSun</vt:lpstr>
      <vt:lpstr>Arial</vt:lpstr>
      <vt:lpstr>Arial Unicode MS</vt:lpstr>
      <vt:lpstr>Calibri</vt:lpstr>
      <vt:lpstr>FZShuTi</vt:lpstr>
      <vt:lpstr>Times New Roman</vt:lpstr>
      <vt:lpstr>Wingdings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ASUS TUF</cp:lastModifiedBy>
  <cp:revision>73</cp:revision>
  <dcterms:created xsi:type="dcterms:W3CDTF">2020-01-20T05:08:25Z</dcterms:created>
  <dcterms:modified xsi:type="dcterms:W3CDTF">2021-07-25T06:14:51Z</dcterms:modified>
</cp:coreProperties>
</file>